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5" r:id="rId3"/>
    <p:sldId id="266" r:id="rId4"/>
    <p:sldId id="277" r:id="rId5"/>
    <p:sldId id="264" r:id="rId6"/>
    <p:sldId id="292" r:id="rId7"/>
    <p:sldId id="278" r:id="rId8"/>
    <p:sldId id="268" r:id="rId9"/>
    <p:sldId id="269" r:id="rId10"/>
    <p:sldId id="270" r:id="rId11"/>
    <p:sldId id="271" r:id="rId12"/>
    <p:sldId id="279" r:id="rId13"/>
    <p:sldId id="295" r:id="rId14"/>
    <p:sldId id="296" r:id="rId15"/>
    <p:sldId id="281" r:id="rId16"/>
    <p:sldId id="290" r:id="rId17"/>
    <p:sldId id="272" r:id="rId18"/>
    <p:sldId id="280" r:id="rId19"/>
    <p:sldId id="282" r:id="rId20"/>
    <p:sldId id="287" r:id="rId21"/>
    <p:sldId id="283" r:id="rId22"/>
    <p:sldId id="284" r:id="rId23"/>
    <p:sldId id="285" r:id="rId24"/>
    <p:sldId id="286" r:id="rId25"/>
    <p:sldId id="288" r:id="rId26"/>
    <p:sldId id="289" r:id="rId27"/>
    <p:sldId id="293" r:id="rId28"/>
    <p:sldId id="294" r:id="rId29"/>
    <p:sldId id="26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100"/>
    <a:srgbClr val="CCC707"/>
    <a:srgbClr val="CAD925"/>
    <a:srgbClr val="65C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3" autoAdjust="0"/>
  </p:normalViewPr>
  <p:slideViewPr>
    <p:cSldViewPr snapToGrid="0">
      <p:cViewPr varScale="1">
        <p:scale>
          <a:sx n="104" d="100"/>
          <a:sy n="104" d="100"/>
        </p:scale>
        <p:origin x="138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C57E0-F281-4E2E-AEAE-F00A7A3FAEC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104DC4-221D-451D-BBF4-2CD4BA841000}">
      <dgm:prSet/>
      <dgm:spPr/>
      <dgm:t>
        <a:bodyPr/>
        <a:lstStyle/>
        <a:p>
          <a:pPr>
            <a:defRPr cap="all"/>
          </a:pPr>
          <a:r>
            <a:rPr lang="ko-KR" altLang="en-US" dirty="0"/>
            <a:t>프로젝트 목적</a:t>
          </a:r>
          <a:endParaRPr lang="en-US" dirty="0"/>
        </a:p>
      </dgm:t>
    </dgm:pt>
    <dgm:pt modelId="{B59B8776-1273-4EFB-9CF9-4E778267452F}" type="parTrans" cxnId="{CC88F972-BBA2-4B45-B0D9-B20C3011EA38}">
      <dgm:prSet/>
      <dgm:spPr/>
      <dgm:t>
        <a:bodyPr/>
        <a:lstStyle/>
        <a:p>
          <a:endParaRPr lang="en-US"/>
        </a:p>
      </dgm:t>
    </dgm:pt>
    <dgm:pt modelId="{6D462D5D-369C-4609-85B6-B20305C392E1}" type="sibTrans" cxnId="{CC88F972-BBA2-4B45-B0D9-B20C3011EA38}">
      <dgm:prSet/>
      <dgm:spPr/>
      <dgm:t>
        <a:bodyPr/>
        <a:lstStyle/>
        <a:p>
          <a:endParaRPr lang="en-US"/>
        </a:p>
      </dgm:t>
    </dgm:pt>
    <dgm:pt modelId="{218C4CA5-ED93-4813-ABF1-67C9B081EA79}">
      <dgm:prSet/>
      <dgm:spPr/>
      <dgm:t>
        <a:bodyPr/>
        <a:lstStyle/>
        <a:p>
          <a:pPr>
            <a:defRPr cap="all"/>
          </a:pPr>
          <a:r>
            <a:rPr lang="ko-KR" altLang="en-US" dirty="0"/>
            <a:t>개발 과정</a:t>
          </a:r>
          <a:endParaRPr lang="en-US" altLang="ko-KR" dirty="0"/>
        </a:p>
        <a:p>
          <a:pPr>
            <a:defRPr cap="all"/>
          </a:pPr>
          <a:endParaRPr lang="en-US" dirty="0"/>
        </a:p>
      </dgm:t>
    </dgm:pt>
    <dgm:pt modelId="{03628A9B-8841-4D9C-9525-80202AC279B3}" type="parTrans" cxnId="{A9871753-DE95-469A-A4E2-551A5D23FB41}">
      <dgm:prSet/>
      <dgm:spPr/>
      <dgm:t>
        <a:bodyPr/>
        <a:lstStyle/>
        <a:p>
          <a:endParaRPr lang="en-US"/>
        </a:p>
      </dgm:t>
    </dgm:pt>
    <dgm:pt modelId="{04EF56F2-056B-4D59-9069-65A8D38F9E87}" type="sibTrans" cxnId="{A9871753-DE95-469A-A4E2-551A5D23FB41}">
      <dgm:prSet/>
      <dgm:spPr/>
      <dgm:t>
        <a:bodyPr/>
        <a:lstStyle/>
        <a:p>
          <a:endParaRPr lang="en-US"/>
        </a:p>
      </dgm:t>
    </dgm:pt>
    <dgm:pt modelId="{491222C7-6BE0-4046-B676-60E85BBB7D9C}">
      <dgm:prSet/>
      <dgm:spPr/>
      <dgm:t>
        <a:bodyPr/>
        <a:lstStyle/>
        <a:p>
          <a:pPr>
            <a:defRPr cap="all"/>
          </a:pPr>
          <a:r>
            <a:rPr lang="ko-KR"/>
            <a:t>컴퓨팅 사고 적용</a:t>
          </a:r>
          <a:endParaRPr lang="en-US"/>
        </a:p>
      </dgm:t>
    </dgm:pt>
    <dgm:pt modelId="{5EC8C8C4-CCAD-40B8-8635-BA12FEE87E90}" type="parTrans" cxnId="{AD0AC792-2149-4DA4-A910-5E6555ABF71C}">
      <dgm:prSet/>
      <dgm:spPr/>
      <dgm:t>
        <a:bodyPr/>
        <a:lstStyle/>
        <a:p>
          <a:endParaRPr lang="en-US"/>
        </a:p>
      </dgm:t>
    </dgm:pt>
    <dgm:pt modelId="{AA65F761-9CF0-46A9-A4B1-BAF9B88745BA}" type="sibTrans" cxnId="{AD0AC792-2149-4DA4-A910-5E6555ABF71C}">
      <dgm:prSet/>
      <dgm:spPr/>
      <dgm:t>
        <a:bodyPr/>
        <a:lstStyle/>
        <a:p>
          <a:endParaRPr lang="en-US"/>
        </a:p>
      </dgm:t>
    </dgm:pt>
    <dgm:pt modelId="{5443800C-E57F-440D-B31E-6D676B43EAC6}">
      <dgm:prSet/>
      <dgm:spPr/>
      <dgm:t>
        <a:bodyPr/>
        <a:lstStyle/>
        <a:p>
          <a:pPr>
            <a:defRPr cap="all"/>
          </a:pPr>
          <a:r>
            <a:rPr lang="ko-KR" altLang="en-US" dirty="0"/>
            <a:t>개발 결과</a:t>
          </a:r>
          <a:endParaRPr lang="en-US" dirty="0"/>
        </a:p>
      </dgm:t>
    </dgm:pt>
    <dgm:pt modelId="{C0FEE5A1-A93E-4E94-BEBD-C0C79CBB3353}" type="parTrans" cxnId="{76B42022-C69C-4E2B-A942-8F073531EFA0}">
      <dgm:prSet/>
      <dgm:spPr/>
      <dgm:t>
        <a:bodyPr/>
        <a:lstStyle/>
        <a:p>
          <a:endParaRPr lang="en-US"/>
        </a:p>
      </dgm:t>
    </dgm:pt>
    <dgm:pt modelId="{23BF10A1-DB51-4488-8A67-0071568714F2}" type="sibTrans" cxnId="{76B42022-C69C-4E2B-A942-8F073531EFA0}">
      <dgm:prSet/>
      <dgm:spPr/>
      <dgm:t>
        <a:bodyPr/>
        <a:lstStyle/>
        <a:p>
          <a:endParaRPr lang="en-US"/>
        </a:p>
      </dgm:t>
    </dgm:pt>
    <dgm:pt modelId="{FA9FB69D-14B5-496F-8B89-1E385128535F}">
      <dgm:prSet/>
      <dgm:spPr/>
      <dgm:t>
        <a:bodyPr/>
        <a:lstStyle/>
        <a:p>
          <a:pPr>
            <a:defRPr cap="all"/>
          </a:pPr>
          <a:r>
            <a:rPr lang="en-US"/>
            <a:t>QnA</a:t>
          </a:r>
        </a:p>
      </dgm:t>
    </dgm:pt>
    <dgm:pt modelId="{F3FF2B36-26B7-4AE4-8A1A-327B050CEEF0}" type="parTrans" cxnId="{4A6C45E7-054E-4A0C-BCD1-00171539101B}">
      <dgm:prSet/>
      <dgm:spPr/>
      <dgm:t>
        <a:bodyPr/>
        <a:lstStyle/>
        <a:p>
          <a:endParaRPr lang="en-US"/>
        </a:p>
      </dgm:t>
    </dgm:pt>
    <dgm:pt modelId="{8B0F960C-28BB-44DD-8F0F-85D9490A5D5A}" type="sibTrans" cxnId="{4A6C45E7-054E-4A0C-BCD1-00171539101B}">
      <dgm:prSet/>
      <dgm:spPr/>
      <dgm:t>
        <a:bodyPr/>
        <a:lstStyle/>
        <a:p>
          <a:endParaRPr lang="en-US"/>
        </a:p>
      </dgm:t>
    </dgm:pt>
    <dgm:pt modelId="{3181FFE8-6C7D-422A-B940-75CBD39901CD}" type="pres">
      <dgm:prSet presAssocID="{FF6C57E0-F281-4E2E-AEAE-F00A7A3FAEC0}" presName="root" presStyleCnt="0">
        <dgm:presLayoutVars>
          <dgm:dir/>
          <dgm:resizeHandles val="exact"/>
        </dgm:presLayoutVars>
      </dgm:prSet>
      <dgm:spPr/>
    </dgm:pt>
    <dgm:pt modelId="{5EA30559-AD99-46E5-A8D8-C9ACEEC6A39F}" type="pres">
      <dgm:prSet presAssocID="{07104DC4-221D-451D-BBF4-2CD4BA841000}" presName="compNode" presStyleCnt="0"/>
      <dgm:spPr/>
    </dgm:pt>
    <dgm:pt modelId="{DE8E82B5-434D-462C-A803-7C6BEE7CE76C}" type="pres">
      <dgm:prSet presAssocID="{07104DC4-221D-451D-BBF4-2CD4BA841000}" presName="iconBgRect" presStyleLbl="bgShp" presStyleIdx="0" presStyleCnt="5"/>
      <dgm:spPr/>
    </dgm:pt>
    <dgm:pt modelId="{FFF6DE1D-19B0-4199-B1A5-6D4F4182FBDE}" type="pres">
      <dgm:prSet presAssocID="{07104DC4-221D-451D-BBF4-2CD4BA8410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4BC6978-B112-479E-83BB-8F26AC0FADCD}" type="pres">
      <dgm:prSet presAssocID="{07104DC4-221D-451D-BBF4-2CD4BA841000}" presName="spaceRect" presStyleCnt="0"/>
      <dgm:spPr/>
    </dgm:pt>
    <dgm:pt modelId="{BF377D3E-792F-4961-9010-4F7C000EBB4F}" type="pres">
      <dgm:prSet presAssocID="{07104DC4-221D-451D-BBF4-2CD4BA841000}" presName="textRect" presStyleLbl="revTx" presStyleIdx="0" presStyleCnt="5">
        <dgm:presLayoutVars>
          <dgm:chMax val="1"/>
          <dgm:chPref val="1"/>
        </dgm:presLayoutVars>
      </dgm:prSet>
      <dgm:spPr/>
    </dgm:pt>
    <dgm:pt modelId="{FF214EF6-A094-4A40-9421-C53567B88E6F}" type="pres">
      <dgm:prSet presAssocID="{6D462D5D-369C-4609-85B6-B20305C392E1}" presName="sibTrans" presStyleCnt="0"/>
      <dgm:spPr/>
    </dgm:pt>
    <dgm:pt modelId="{6235571E-917F-47F3-A63F-CBFF71E1B02A}" type="pres">
      <dgm:prSet presAssocID="{218C4CA5-ED93-4813-ABF1-67C9B081EA79}" presName="compNode" presStyleCnt="0"/>
      <dgm:spPr/>
    </dgm:pt>
    <dgm:pt modelId="{92E3FDF8-E83A-4484-92C2-FDE5612EB475}" type="pres">
      <dgm:prSet presAssocID="{218C4CA5-ED93-4813-ABF1-67C9B081EA79}" presName="iconBgRect" presStyleLbl="bgShp" presStyleIdx="1" presStyleCnt="5"/>
      <dgm:spPr/>
    </dgm:pt>
    <dgm:pt modelId="{348B23F9-E3F6-4CEA-9513-A970A576B302}" type="pres">
      <dgm:prSet presAssocID="{218C4CA5-ED93-4813-ABF1-67C9B081EA7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CFAC9C77-B5E9-4C86-A143-16D720842532}" type="pres">
      <dgm:prSet presAssocID="{218C4CA5-ED93-4813-ABF1-67C9B081EA79}" presName="spaceRect" presStyleCnt="0"/>
      <dgm:spPr/>
    </dgm:pt>
    <dgm:pt modelId="{0011553E-408A-4CC2-9C6C-6E9C4BAAEF19}" type="pres">
      <dgm:prSet presAssocID="{218C4CA5-ED93-4813-ABF1-67C9B081EA79}" presName="textRect" presStyleLbl="revTx" presStyleIdx="1" presStyleCnt="5">
        <dgm:presLayoutVars>
          <dgm:chMax val="1"/>
          <dgm:chPref val="1"/>
        </dgm:presLayoutVars>
      </dgm:prSet>
      <dgm:spPr/>
    </dgm:pt>
    <dgm:pt modelId="{888D10D7-3FC8-45C7-B0B7-9B94250F591F}" type="pres">
      <dgm:prSet presAssocID="{04EF56F2-056B-4D59-9069-65A8D38F9E87}" presName="sibTrans" presStyleCnt="0"/>
      <dgm:spPr/>
    </dgm:pt>
    <dgm:pt modelId="{86F5A4C4-16A1-4374-8C76-321241C33F8D}" type="pres">
      <dgm:prSet presAssocID="{491222C7-6BE0-4046-B676-60E85BBB7D9C}" presName="compNode" presStyleCnt="0"/>
      <dgm:spPr/>
    </dgm:pt>
    <dgm:pt modelId="{E312152C-7B52-463B-9135-C0057329BBB1}" type="pres">
      <dgm:prSet presAssocID="{491222C7-6BE0-4046-B676-60E85BBB7D9C}" presName="iconBgRect" presStyleLbl="bgShp" presStyleIdx="2" presStyleCnt="5"/>
      <dgm:spPr/>
    </dgm:pt>
    <dgm:pt modelId="{1702D6ED-713F-4829-8008-35F2DB084575}" type="pres">
      <dgm:prSet presAssocID="{491222C7-6BE0-4046-B676-60E85BBB7D9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컴퓨터"/>
        </a:ext>
      </dgm:extLst>
    </dgm:pt>
    <dgm:pt modelId="{4201F361-9156-461A-89A2-060BF6C5F3C3}" type="pres">
      <dgm:prSet presAssocID="{491222C7-6BE0-4046-B676-60E85BBB7D9C}" presName="spaceRect" presStyleCnt="0"/>
      <dgm:spPr/>
    </dgm:pt>
    <dgm:pt modelId="{E4E56F5F-2B0D-460D-8783-DF8C050D7520}" type="pres">
      <dgm:prSet presAssocID="{491222C7-6BE0-4046-B676-60E85BBB7D9C}" presName="textRect" presStyleLbl="revTx" presStyleIdx="2" presStyleCnt="5">
        <dgm:presLayoutVars>
          <dgm:chMax val="1"/>
          <dgm:chPref val="1"/>
        </dgm:presLayoutVars>
      </dgm:prSet>
      <dgm:spPr/>
    </dgm:pt>
    <dgm:pt modelId="{AE2AEF2C-4847-4D8A-8F33-031EE7AD10C5}" type="pres">
      <dgm:prSet presAssocID="{AA65F761-9CF0-46A9-A4B1-BAF9B88745BA}" presName="sibTrans" presStyleCnt="0"/>
      <dgm:spPr/>
    </dgm:pt>
    <dgm:pt modelId="{231AF806-E3EF-4A85-8646-BE054EEC681C}" type="pres">
      <dgm:prSet presAssocID="{5443800C-E57F-440D-B31E-6D676B43EAC6}" presName="compNode" presStyleCnt="0"/>
      <dgm:spPr/>
    </dgm:pt>
    <dgm:pt modelId="{382ACB43-7FDB-4EE7-88F6-EE072E485310}" type="pres">
      <dgm:prSet presAssocID="{5443800C-E57F-440D-B31E-6D676B43EAC6}" presName="iconBgRect" presStyleLbl="bgShp" presStyleIdx="3" presStyleCnt="5"/>
      <dgm:spPr/>
    </dgm:pt>
    <dgm:pt modelId="{E5292710-8A51-40CD-99F2-F9229F15C02D}" type="pres">
      <dgm:prSet presAssocID="{5443800C-E57F-440D-B31E-6D676B43EAC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57CDD3-199D-493E-AE91-D82FCD7B59A5}" type="pres">
      <dgm:prSet presAssocID="{5443800C-E57F-440D-B31E-6D676B43EAC6}" presName="spaceRect" presStyleCnt="0"/>
      <dgm:spPr/>
    </dgm:pt>
    <dgm:pt modelId="{AFA210DC-8F2B-453E-9C7E-5DEC55C8499F}" type="pres">
      <dgm:prSet presAssocID="{5443800C-E57F-440D-B31E-6D676B43EAC6}" presName="textRect" presStyleLbl="revTx" presStyleIdx="3" presStyleCnt="5">
        <dgm:presLayoutVars>
          <dgm:chMax val="1"/>
          <dgm:chPref val="1"/>
        </dgm:presLayoutVars>
      </dgm:prSet>
      <dgm:spPr/>
    </dgm:pt>
    <dgm:pt modelId="{154BE462-D7BE-4B59-BCB5-2FE753FD00F0}" type="pres">
      <dgm:prSet presAssocID="{23BF10A1-DB51-4488-8A67-0071568714F2}" presName="sibTrans" presStyleCnt="0"/>
      <dgm:spPr/>
    </dgm:pt>
    <dgm:pt modelId="{30294927-4432-476E-8A02-BF18994048F7}" type="pres">
      <dgm:prSet presAssocID="{FA9FB69D-14B5-496F-8B89-1E385128535F}" presName="compNode" presStyleCnt="0"/>
      <dgm:spPr/>
    </dgm:pt>
    <dgm:pt modelId="{0A2B4B91-3AEC-4A26-9AFC-43AE9892E50E}" type="pres">
      <dgm:prSet presAssocID="{FA9FB69D-14B5-496F-8B89-1E385128535F}" presName="iconBgRect" presStyleLbl="bgShp" presStyleIdx="4" presStyleCnt="5"/>
      <dgm:spPr/>
    </dgm:pt>
    <dgm:pt modelId="{334E5A81-8FEE-4EEF-9410-4E94BE3A18BC}" type="pres">
      <dgm:prSet presAssocID="{FA9FB69D-14B5-496F-8B89-1E385128535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물음표"/>
        </a:ext>
      </dgm:extLst>
    </dgm:pt>
    <dgm:pt modelId="{242DF269-18CE-491E-B9BB-D54B086EF5C5}" type="pres">
      <dgm:prSet presAssocID="{FA9FB69D-14B5-496F-8B89-1E385128535F}" presName="spaceRect" presStyleCnt="0"/>
      <dgm:spPr/>
    </dgm:pt>
    <dgm:pt modelId="{F08F361D-02BD-4A26-A97F-992B563C22C5}" type="pres">
      <dgm:prSet presAssocID="{FA9FB69D-14B5-496F-8B89-1E385128535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6B42022-C69C-4E2B-A942-8F073531EFA0}" srcId="{FF6C57E0-F281-4E2E-AEAE-F00A7A3FAEC0}" destId="{5443800C-E57F-440D-B31E-6D676B43EAC6}" srcOrd="3" destOrd="0" parTransId="{C0FEE5A1-A93E-4E94-BEBD-C0C79CBB3353}" sibTransId="{23BF10A1-DB51-4488-8A67-0071568714F2}"/>
    <dgm:cxn modelId="{F858E829-494B-4282-89EF-681000B19444}" type="presOf" srcId="{5443800C-E57F-440D-B31E-6D676B43EAC6}" destId="{AFA210DC-8F2B-453E-9C7E-5DEC55C8499F}" srcOrd="0" destOrd="0" presId="urn:microsoft.com/office/officeart/2018/5/layout/IconCircleLabelList"/>
    <dgm:cxn modelId="{633C0936-ED51-49A2-B5FD-A17D9CD4C70A}" type="presOf" srcId="{FF6C57E0-F281-4E2E-AEAE-F00A7A3FAEC0}" destId="{3181FFE8-6C7D-422A-B940-75CBD39901CD}" srcOrd="0" destOrd="0" presId="urn:microsoft.com/office/officeart/2018/5/layout/IconCircleLabelList"/>
    <dgm:cxn modelId="{24727E68-3878-4DEA-82B3-FD3B6A5896AA}" type="presOf" srcId="{218C4CA5-ED93-4813-ABF1-67C9B081EA79}" destId="{0011553E-408A-4CC2-9C6C-6E9C4BAAEF19}" srcOrd="0" destOrd="0" presId="urn:microsoft.com/office/officeart/2018/5/layout/IconCircleLabelList"/>
    <dgm:cxn modelId="{CC88F972-BBA2-4B45-B0D9-B20C3011EA38}" srcId="{FF6C57E0-F281-4E2E-AEAE-F00A7A3FAEC0}" destId="{07104DC4-221D-451D-BBF4-2CD4BA841000}" srcOrd="0" destOrd="0" parTransId="{B59B8776-1273-4EFB-9CF9-4E778267452F}" sibTransId="{6D462D5D-369C-4609-85B6-B20305C392E1}"/>
    <dgm:cxn modelId="{A9871753-DE95-469A-A4E2-551A5D23FB41}" srcId="{FF6C57E0-F281-4E2E-AEAE-F00A7A3FAEC0}" destId="{218C4CA5-ED93-4813-ABF1-67C9B081EA79}" srcOrd="1" destOrd="0" parTransId="{03628A9B-8841-4D9C-9525-80202AC279B3}" sibTransId="{04EF56F2-056B-4D59-9069-65A8D38F9E87}"/>
    <dgm:cxn modelId="{9E0F027A-5AA1-4EF6-905A-08FDDE7F360D}" type="presOf" srcId="{07104DC4-221D-451D-BBF4-2CD4BA841000}" destId="{BF377D3E-792F-4961-9010-4F7C000EBB4F}" srcOrd="0" destOrd="0" presId="urn:microsoft.com/office/officeart/2018/5/layout/IconCircleLabelList"/>
    <dgm:cxn modelId="{AD0AC792-2149-4DA4-A910-5E6555ABF71C}" srcId="{FF6C57E0-F281-4E2E-AEAE-F00A7A3FAEC0}" destId="{491222C7-6BE0-4046-B676-60E85BBB7D9C}" srcOrd="2" destOrd="0" parTransId="{5EC8C8C4-CCAD-40B8-8635-BA12FEE87E90}" sibTransId="{AA65F761-9CF0-46A9-A4B1-BAF9B88745BA}"/>
    <dgm:cxn modelId="{99B1C099-ADFE-44F5-9982-3FB1F1E344E1}" type="presOf" srcId="{491222C7-6BE0-4046-B676-60E85BBB7D9C}" destId="{E4E56F5F-2B0D-460D-8783-DF8C050D7520}" srcOrd="0" destOrd="0" presId="urn:microsoft.com/office/officeart/2018/5/layout/IconCircleLabelList"/>
    <dgm:cxn modelId="{0111A9C9-1A6F-43FB-B95C-2B318FF7A0F6}" type="presOf" srcId="{FA9FB69D-14B5-496F-8B89-1E385128535F}" destId="{F08F361D-02BD-4A26-A97F-992B563C22C5}" srcOrd="0" destOrd="0" presId="urn:microsoft.com/office/officeart/2018/5/layout/IconCircleLabelList"/>
    <dgm:cxn modelId="{4A6C45E7-054E-4A0C-BCD1-00171539101B}" srcId="{FF6C57E0-F281-4E2E-AEAE-F00A7A3FAEC0}" destId="{FA9FB69D-14B5-496F-8B89-1E385128535F}" srcOrd="4" destOrd="0" parTransId="{F3FF2B36-26B7-4AE4-8A1A-327B050CEEF0}" sibTransId="{8B0F960C-28BB-44DD-8F0F-85D9490A5D5A}"/>
    <dgm:cxn modelId="{A878FF2C-1041-49B9-9D27-F712126C08B2}" type="presParOf" srcId="{3181FFE8-6C7D-422A-B940-75CBD39901CD}" destId="{5EA30559-AD99-46E5-A8D8-C9ACEEC6A39F}" srcOrd="0" destOrd="0" presId="urn:microsoft.com/office/officeart/2018/5/layout/IconCircleLabelList"/>
    <dgm:cxn modelId="{529CE754-C63B-4AF5-BE41-0A34D3F00F68}" type="presParOf" srcId="{5EA30559-AD99-46E5-A8D8-C9ACEEC6A39F}" destId="{DE8E82B5-434D-462C-A803-7C6BEE7CE76C}" srcOrd="0" destOrd="0" presId="urn:microsoft.com/office/officeart/2018/5/layout/IconCircleLabelList"/>
    <dgm:cxn modelId="{69CD0AB9-1DA5-4C2F-BA1C-DCD65D9FAC30}" type="presParOf" srcId="{5EA30559-AD99-46E5-A8D8-C9ACEEC6A39F}" destId="{FFF6DE1D-19B0-4199-B1A5-6D4F4182FBDE}" srcOrd="1" destOrd="0" presId="urn:microsoft.com/office/officeart/2018/5/layout/IconCircleLabelList"/>
    <dgm:cxn modelId="{499469BD-2F16-4C04-A134-4610BE24ED83}" type="presParOf" srcId="{5EA30559-AD99-46E5-A8D8-C9ACEEC6A39F}" destId="{E4BC6978-B112-479E-83BB-8F26AC0FADCD}" srcOrd="2" destOrd="0" presId="urn:microsoft.com/office/officeart/2018/5/layout/IconCircleLabelList"/>
    <dgm:cxn modelId="{B4ECF9CE-027E-4996-A93E-7C4CE8FE80B1}" type="presParOf" srcId="{5EA30559-AD99-46E5-A8D8-C9ACEEC6A39F}" destId="{BF377D3E-792F-4961-9010-4F7C000EBB4F}" srcOrd="3" destOrd="0" presId="urn:microsoft.com/office/officeart/2018/5/layout/IconCircleLabelList"/>
    <dgm:cxn modelId="{D068520C-FA52-410D-819B-E996703E9BA2}" type="presParOf" srcId="{3181FFE8-6C7D-422A-B940-75CBD39901CD}" destId="{FF214EF6-A094-4A40-9421-C53567B88E6F}" srcOrd="1" destOrd="0" presId="urn:microsoft.com/office/officeart/2018/5/layout/IconCircleLabelList"/>
    <dgm:cxn modelId="{1875F846-FC8D-441C-BC16-4B500272E943}" type="presParOf" srcId="{3181FFE8-6C7D-422A-B940-75CBD39901CD}" destId="{6235571E-917F-47F3-A63F-CBFF71E1B02A}" srcOrd="2" destOrd="0" presId="urn:microsoft.com/office/officeart/2018/5/layout/IconCircleLabelList"/>
    <dgm:cxn modelId="{C21CA7F0-384E-4B6B-93D5-4E3ACFF88272}" type="presParOf" srcId="{6235571E-917F-47F3-A63F-CBFF71E1B02A}" destId="{92E3FDF8-E83A-4484-92C2-FDE5612EB475}" srcOrd="0" destOrd="0" presId="urn:microsoft.com/office/officeart/2018/5/layout/IconCircleLabelList"/>
    <dgm:cxn modelId="{3705CE1E-69FF-4BAF-8DAC-DD2BE0F6C5EE}" type="presParOf" srcId="{6235571E-917F-47F3-A63F-CBFF71E1B02A}" destId="{348B23F9-E3F6-4CEA-9513-A970A576B302}" srcOrd="1" destOrd="0" presId="urn:microsoft.com/office/officeart/2018/5/layout/IconCircleLabelList"/>
    <dgm:cxn modelId="{146CF2CD-8380-438A-911E-3FC354FC429F}" type="presParOf" srcId="{6235571E-917F-47F3-A63F-CBFF71E1B02A}" destId="{CFAC9C77-B5E9-4C86-A143-16D720842532}" srcOrd="2" destOrd="0" presId="urn:microsoft.com/office/officeart/2018/5/layout/IconCircleLabelList"/>
    <dgm:cxn modelId="{DF8BF2AF-CBBE-4133-A664-6D532D5AC438}" type="presParOf" srcId="{6235571E-917F-47F3-A63F-CBFF71E1B02A}" destId="{0011553E-408A-4CC2-9C6C-6E9C4BAAEF19}" srcOrd="3" destOrd="0" presId="urn:microsoft.com/office/officeart/2018/5/layout/IconCircleLabelList"/>
    <dgm:cxn modelId="{6A7C6E8B-96AE-4249-8138-C45B5C1B7C71}" type="presParOf" srcId="{3181FFE8-6C7D-422A-B940-75CBD39901CD}" destId="{888D10D7-3FC8-45C7-B0B7-9B94250F591F}" srcOrd="3" destOrd="0" presId="urn:microsoft.com/office/officeart/2018/5/layout/IconCircleLabelList"/>
    <dgm:cxn modelId="{30C8BEB4-B17E-4EA9-85AE-46E18BE31A4B}" type="presParOf" srcId="{3181FFE8-6C7D-422A-B940-75CBD39901CD}" destId="{86F5A4C4-16A1-4374-8C76-321241C33F8D}" srcOrd="4" destOrd="0" presId="urn:microsoft.com/office/officeart/2018/5/layout/IconCircleLabelList"/>
    <dgm:cxn modelId="{E7188897-4F3C-43FA-B2AF-34A4A5D9D7FB}" type="presParOf" srcId="{86F5A4C4-16A1-4374-8C76-321241C33F8D}" destId="{E312152C-7B52-463B-9135-C0057329BBB1}" srcOrd="0" destOrd="0" presId="urn:microsoft.com/office/officeart/2018/5/layout/IconCircleLabelList"/>
    <dgm:cxn modelId="{B65CF3D5-FA6C-41F8-BBED-A6A4CC0696EF}" type="presParOf" srcId="{86F5A4C4-16A1-4374-8C76-321241C33F8D}" destId="{1702D6ED-713F-4829-8008-35F2DB084575}" srcOrd="1" destOrd="0" presId="urn:microsoft.com/office/officeart/2018/5/layout/IconCircleLabelList"/>
    <dgm:cxn modelId="{4A3CB43E-A4C4-4423-9422-B5D9D8559BD4}" type="presParOf" srcId="{86F5A4C4-16A1-4374-8C76-321241C33F8D}" destId="{4201F361-9156-461A-89A2-060BF6C5F3C3}" srcOrd="2" destOrd="0" presId="urn:microsoft.com/office/officeart/2018/5/layout/IconCircleLabelList"/>
    <dgm:cxn modelId="{F2930DBF-D3B8-4F54-A28B-368DC7080B15}" type="presParOf" srcId="{86F5A4C4-16A1-4374-8C76-321241C33F8D}" destId="{E4E56F5F-2B0D-460D-8783-DF8C050D7520}" srcOrd="3" destOrd="0" presId="urn:microsoft.com/office/officeart/2018/5/layout/IconCircleLabelList"/>
    <dgm:cxn modelId="{0786A848-6DD9-48F2-9375-49EF6784BBFE}" type="presParOf" srcId="{3181FFE8-6C7D-422A-B940-75CBD39901CD}" destId="{AE2AEF2C-4847-4D8A-8F33-031EE7AD10C5}" srcOrd="5" destOrd="0" presId="urn:microsoft.com/office/officeart/2018/5/layout/IconCircleLabelList"/>
    <dgm:cxn modelId="{968E60C1-10A4-4FBB-B905-C0500FF1923D}" type="presParOf" srcId="{3181FFE8-6C7D-422A-B940-75CBD39901CD}" destId="{231AF806-E3EF-4A85-8646-BE054EEC681C}" srcOrd="6" destOrd="0" presId="urn:microsoft.com/office/officeart/2018/5/layout/IconCircleLabelList"/>
    <dgm:cxn modelId="{E6BE91D3-560C-4E9E-B08F-B07CAB0F3B3D}" type="presParOf" srcId="{231AF806-E3EF-4A85-8646-BE054EEC681C}" destId="{382ACB43-7FDB-4EE7-88F6-EE072E485310}" srcOrd="0" destOrd="0" presId="urn:microsoft.com/office/officeart/2018/5/layout/IconCircleLabelList"/>
    <dgm:cxn modelId="{DA6BA8D6-A783-4DC4-BE92-910D4E1435AE}" type="presParOf" srcId="{231AF806-E3EF-4A85-8646-BE054EEC681C}" destId="{E5292710-8A51-40CD-99F2-F9229F15C02D}" srcOrd="1" destOrd="0" presId="urn:microsoft.com/office/officeart/2018/5/layout/IconCircleLabelList"/>
    <dgm:cxn modelId="{8A00CC0D-CEC4-4604-9912-579AA65B283D}" type="presParOf" srcId="{231AF806-E3EF-4A85-8646-BE054EEC681C}" destId="{B257CDD3-199D-493E-AE91-D82FCD7B59A5}" srcOrd="2" destOrd="0" presId="urn:microsoft.com/office/officeart/2018/5/layout/IconCircleLabelList"/>
    <dgm:cxn modelId="{8FADF594-2A80-460D-9657-8588331B5AAE}" type="presParOf" srcId="{231AF806-E3EF-4A85-8646-BE054EEC681C}" destId="{AFA210DC-8F2B-453E-9C7E-5DEC55C8499F}" srcOrd="3" destOrd="0" presId="urn:microsoft.com/office/officeart/2018/5/layout/IconCircleLabelList"/>
    <dgm:cxn modelId="{077066AA-C604-406E-A249-436717ED7A08}" type="presParOf" srcId="{3181FFE8-6C7D-422A-B940-75CBD39901CD}" destId="{154BE462-D7BE-4B59-BCB5-2FE753FD00F0}" srcOrd="7" destOrd="0" presId="urn:microsoft.com/office/officeart/2018/5/layout/IconCircleLabelList"/>
    <dgm:cxn modelId="{89BDDDCE-3729-4DA6-BED7-972CE4188BDB}" type="presParOf" srcId="{3181FFE8-6C7D-422A-B940-75CBD39901CD}" destId="{30294927-4432-476E-8A02-BF18994048F7}" srcOrd="8" destOrd="0" presId="urn:microsoft.com/office/officeart/2018/5/layout/IconCircleLabelList"/>
    <dgm:cxn modelId="{450FF8E8-FCD2-4715-B3F3-D1E579E67A1B}" type="presParOf" srcId="{30294927-4432-476E-8A02-BF18994048F7}" destId="{0A2B4B91-3AEC-4A26-9AFC-43AE9892E50E}" srcOrd="0" destOrd="0" presId="urn:microsoft.com/office/officeart/2018/5/layout/IconCircleLabelList"/>
    <dgm:cxn modelId="{BA19311F-B9AD-4361-AC85-3C1DA08CC8E9}" type="presParOf" srcId="{30294927-4432-476E-8A02-BF18994048F7}" destId="{334E5A81-8FEE-4EEF-9410-4E94BE3A18BC}" srcOrd="1" destOrd="0" presId="urn:microsoft.com/office/officeart/2018/5/layout/IconCircleLabelList"/>
    <dgm:cxn modelId="{4F565E39-77A7-4B90-AA7F-A0041AD03CAD}" type="presParOf" srcId="{30294927-4432-476E-8A02-BF18994048F7}" destId="{242DF269-18CE-491E-B9BB-D54B086EF5C5}" srcOrd="2" destOrd="0" presId="urn:microsoft.com/office/officeart/2018/5/layout/IconCircleLabelList"/>
    <dgm:cxn modelId="{1027019C-EBAD-49E5-B2B6-15CA0E6EE0AF}" type="presParOf" srcId="{30294927-4432-476E-8A02-BF18994048F7}" destId="{F08F361D-02BD-4A26-A97F-992B563C22C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E3C70B-6909-451F-A4F3-CF3C3E3C053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84333B3-A9DC-456E-8DE3-78AF2E61880D}">
      <dgm:prSet/>
      <dgm:spPr/>
      <dgm:t>
        <a:bodyPr/>
        <a:lstStyle/>
        <a:p>
          <a:r>
            <a:rPr lang="en-US" dirty="0"/>
            <a:t>Server (windows server)</a:t>
          </a:r>
        </a:p>
      </dgm:t>
    </dgm:pt>
    <dgm:pt modelId="{DCCA912E-CEB7-491F-A76B-1501028DB64F}" type="parTrans" cxnId="{F9F10B4D-01BA-47C3-9FD2-939284855C7A}">
      <dgm:prSet/>
      <dgm:spPr/>
      <dgm:t>
        <a:bodyPr/>
        <a:lstStyle/>
        <a:p>
          <a:endParaRPr lang="en-US"/>
        </a:p>
      </dgm:t>
    </dgm:pt>
    <dgm:pt modelId="{66B673BB-7520-44D8-BC76-7F50AA1F39C2}" type="sibTrans" cxnId="{F9F10B4D-01BA-47C3-9FD2-939284855C7A}">
      <dgm:prSet/>
      <dgm:spPr/>
      <dgm:t>
        <a:bodyPr/>
        <a:lstStyle/>
        <a:p>
          <a:endParaRPr lang="en-US"/>
        </a:p>
      </dgm:t>
    </dgm:pt>
    <dgm:pt modelId="{29B6CF06-5283-4747-A4FA-898BE3A9AD6C}">
      <dgm:prSet/>
      <dgm:spPr/>
      <dgm:t>
        <a:bodyPr/>
        <a:lstStyle/>
        <a:p>
          <a:r>
            <a:rPr lang="en-US" dirty="0"/>
            <a:t>main.py</a:t>
          </a:r>
        </a:p>
      </dgm:t>
    </dgm:pt>
    <dgm:pt modelId="{AC9E6BA6-F6A0-4031-9EA7-26CDA91C818B}" type="parTrans" cxnId="{77935612-C419-4F0C-9807-C55B91ECBA85}">
      <dgm:prSet/>
      <dgm:spPr/>
      <dgm:t>
        <a:bodyPr/>
        <a:lstStyle/>
        <a:p>
          <a:endParaRPr lang="en-US"/>
        </a:p>
      </dgm:t>
    </dgm:pt>
    <dgm:pt modelId="{21987454-CD1C-45F5-B84D-114F9B58BF10}" type="sibTrans" cxnId="{77935612-C419-4F0C-9807-C55B91ECBA85}">
      <dgm:prSet/>
      <dgm:spPr/>
      <dgm:t>
        <a:bodyPr/>
        <a:lstStyle/>
        <a:p>
          <a:endParaRPr lang="en-US"/>
        </a:p>
      </dgm:t>
    </dgm:pt>
    <dgm:pt modelId="{C05F16C4-B2F2-46E4-8E3F-5B8A02E645EB}">
      <dgm:prSet/>
      <dgm:spPr/>
      <dgm:t>
        <a:bodyPr/>
        <a:lstStyle/>
        <a:p>
          <a:r>
            <a:rPr lang="en-US" dirty="0"/>
            <a:t>DB.py</a:t>
          </a:r>
        </a:p>
      </dgm:t>
    </dgm:pt>
    <dgm:pt modelId="{AB6285A2-11FC-4DD5-87DF-6072C1E0F62A}" type="parTrans" cxnId="{2727C126-55E4-4EFB-B55D-6B5690E56532}">
      <dgm:prSet/>
      <dgm:spPr/>
      <dgm:t>
        <a:bodyPr/>
        <a:lstStyle/>
        <a:p>
          <a:endParaRPr lang="en-US"/>
        </a:p>
      </dgm:t>
    </dgm:pt>
    <dgm:pt modelId="{985FD285-1088-4C4E-BD90-23058085DA61}" type="sibTrans" cxnId="{2727C126-55E4-4EFB-B55D-6B5690E56532}">
      <dgm:prSet/>
      <dgm:spPr/>
      <dgm:t>
        <a:bodyPr/>
        <a:lstStyle/>
        <a:p>
          <a:endParaRPr lang="en-US"/>
        </a:p>
      </dgm:t>
    </dgm:pt>
    <dgm:pt modelId="{C451AA61-D06E-4F98-BA2C-3CB767501DFE}">
      <dgm:prSet/>
      <dgm:spPr/>
      <dgm:t>
        <a:bodyPr/>
        <a:lstStyle/>
        <a:p>
          <a:r>
            <a:rPr lang="en-US" dirty="0"/>
            <a:t>server_url.py</a:t>
          </a:r>
        </a:p>
      </dgm:t>
    </dgm:pt>
    <dgm:pt modelId="{1B4BB193-E4B3-41F4-A484-D10DD3A0DE66}" type="parTrans" cxnId="{C274A46B-13F3-46F1-80B2-ED9F8CDA5F0B}">
      <dgm:prSet/>
      <dgm:spPr/>
      <dgm:t>
        <a:bodyPr/>
        <a:lstStyle/>
        <a:p>
          <a:endParaRPr lang="en-US"/>
        </a:p>
      </dgm:t>
    </dgm:pt>
    <dgm:pt modelId="{F7F8B365-C85A-4115-B3B5-09CB8E6C7136}" type="sibTrans" cxnId="{C274A46B-13F3-46F1-80B2-ED9F8CDA5F0B}">
      <dgm:prSet/>
      <dgm:spPr/>
      <dgm:t>
        <a:bodyPr/>
        <a:lstStyle/>
        <a:p>
          <a:endParaRPr lang="en-US"/>
        </a:p>
      </dgm:t>
    </dgm:pt>
    <dgm:pt modelId="{7364A993-0F8A-4CDD-8EBB-35DDD1AF6426}">
      <dgm:prSet/>
      <dgm:spPr/>
      <dgm:t>
        <a:bodyPr/>
        <a:lstStyle/>
        <a:p>
          <a:r>
            <a:rPr lang="en-US" dirty="0"/>
            <a:t>server_DBw.py</a:t>
          </a:r>
        </a:p>
      </dgm:t>
    </dgm:pt>
    <dgm:pt modelId="{840CC4AD-AFB5-4EB9-BBD1-F870E79B90E1}" type="parTrans" cxnId="{908677E3-1A4E-46A3-9E2B-27FEF7DA443F}">
      <dgm:prSet/>
      <dgm:spPr/>
      <dgm:t>
        <a:bodyPr/>
        <a:lstStyle/>
        <a:p>
          <a:endParaRPr lang="en-US"/>
        </a:p>
      </dgm:t>
    </dgm:pt>
    <dgm:pt modelId="{7A40627B-2103-4671-98AB-CE916B06C681}" type="sibTrans" cxnId="{908677E3-1A4E-46A3-9E2B-27FEF7DA443F}">
      <dgm:prSet/>
      <dgm:spPr/>
      <dgm:t>
        <a:bodyPr/>
        <a:lstStyle/>
        <a:p>
          <a:endParaRPr lang="en-US"/>
        </a:p>
      </dgm:t>
    </dgm:pt>
    <dgm:pt modelId="{BE87ED92-7CC8-4A6E-946B-5D7E24C55A8A}">
      <dgm:prSet/>
      <dgm:spPr/>
      <dgm:t>
        <a:bodyPr/>
        <a:lstStyle/>
        <a:p>
          <a:r>
            <a:rPr lang="en-US" dirty="0" err="1"/>
            <a:t>urlDB.db</a:t>
          </a:r>
          <a:endParaRPr lang="en-US" dirty="0"/>
        </a:p>
      </dgm:t>
    </dgm:pt>
    <dgm:pt modelId="{812FEE45-A80D-4265-B413-FA0289CBC81B}" type="parTrans" cxnId="{CAD8C677-803B-4725-8BC1-A4F2E1F0D780}">
      <dgm:prSet/>
      <dgm:spPr/>
      <dgm:t>
        <a:bodyPr/>
        <a:lstStyle/>
        <a:p>
          <a:endParaRPr lang="en-US"/>
        </a:p>
      </dgm:t>
    </dgm:pt>
    <dgm:pt modelId="{C1A502E6-34D6-49DB-B6AB-6488023EB2AB}" type="sibTrans" cxnId="{CAD8C677-803B-4725-8BC1-A4F2E1F0D780}">
      <dgm:prSet/>
      <dgm:spPr/>
      <dgm:t>
        <a:bodyPr/>
        <a:lstStyle/>
        <a:p>
          <a:endParaRPr lang="en-US"/>
        </a:p>
      </dgm:t>
    </dgm:pt>
    <dgm:pt modelId="{79474073-80DD-488E-88B0-8179AB61BB01}">
      <dgm:prSet/>
      <dgm:spPr/>
      <dgm:t>
        <a:bodyPr/>
        <a:lstStyle/>
        <a:p>
          <a:r>
            <a:rPr lang="en-US" dirty="0"/>
            <a:t>Client </a:t>
          </a:r>
        </a:p>
      </dgm:t>
    </dgm:pt>
    <dgm:pt modelId="{93A4D118-ECD8-49C8-AD3D-9AAE8E95155C}" type="parTrans" cxnId="{95ECF379-EB51-4AC3-829E-0CE1B7CA55C9}">
      <dgm:prSet/>
      <dgm:spPr/>
      <dgm:t>
        <a:bodyPr/>
        <a:lstStyle/>
        <a:p>
          <a:endParaRPr lang="en-US"/>
        </a:p>
      </dgm:t>
    </dgm:pt>
    <dgm:pt modelId="{D4002108-DCC3-418E-87E4-E6191942CF36}" type="sibTrans" cxnId="{95ECF379-EB51-4AC3-829E-0CE1B7CA55C9}">
      <dgm:prSet/>
      <dgm:spPr/>
      <dgm:t>
        <a:bodyPr/>
        <a:lstStyle/>
        <a:p>
          <a:endParaRPr lang="en-US"/>
        </a:p>
      </dgm:t>
    </dgm:pt>
    <dgm:pt modelId="{FA392CDB-92CE-441A-A5D1-695DF21C6759}">
      <dgm:prSet/>
      <dgm:spPr/>
      <dgm:t>
        <a:bodyPr/>
        <a:lstStyle/>
        <a:p>
          <a:r>
            <a:rPr lang="en-US" dirty="0"/>
            <a:t>client_url.py</a:t>
          </a:r>
        </a:p>
      </dgm:t>
    </dgm:pt>
    <dgm:pt modelId="{D9AC94CC-627D-443F-842C-3AF6B82BA2AA}" type="parTrans" cxnId="{F25443F0-0055-454D-B526-BAFD6482ACCA}">
      <dgm:prSet/>
      <dgm:spPr/>
      <dgm:t>
        <a:bodyPr/>
        <a:lstStyle/>
        <a:p>
          <a:endParaRPr lang="en-US"/>
        </a:p>
      </dgm:t>
    </dgm:pt>
    <dgm:pt modelId="{B92FB091-D7BC-4273-B808-56872A9C831B}" type="sibTrans" cxnId="{F25443F0-0055-454D-B526-BAFD6482ACCA}">
      <dgm:prSet/>
      <dgm:spPr/>
      <dgm:t>
        <a:bodyPr/>
        <a:lstStyle/>
        <a:p>
          <a:endParaRPr lang="en-US"/>
        </a:p>
      </dgm:t>
    </dgm:pt>
    <dgm:pt modelId="{3483124F-0847-40DF-92A4-CA2441CBA26C}">
      <dgm:prSet/>
      <dgm:spPr/>
      <dgm:t>
        <a:bodyPr/>
        <a:lstStyle/>
        <a:p>
          <a:r>
            <a:rPr lang="en-US" dirty="0"/>
            <a:t>client_DBw.py</a:t>
          </a:r>
        </a:p>
      </dgm:t>
    </dgm:pt>
    <dgm:pt modelId="{D538482C-B57F-47B0-8948-3061E6A0EB50}" type="parTrans" cxnId="{EB117648-EB3D-449F-B5EC-79ACEC0A4534}">
      <dgm:prSet/>
      <dgm:spPr/>
      <dgm:t>
        <a:bodyPr/>
        <a:lstStyle/>
        <a:p>
          <a:endParaRPr lang="en-US"/>
        </a:p>
      </dgm:t>
    </dgm:pt>
    <dgm:pt modelId="{041893DE-1DD5-48E4-A2B2-697DE6D61856}" type="sibTrans" cxnId="{EB117648-EB3D-449F-B5EC-79ACEC0A4534}">
      <dgm:prSet/>
      <dgm:spPr/>
      <dgm:t>
        <a:bodyPr/>
        <a:lstStyle/>
        <a:p>
          <a:endParaRPr lang="en-US"/>
        </a:p>
      </dgm:t>
    </dgm:pt>
    <dgm:pt modelId="{4126B651-B27C-45F3-A3B4-EC9B4677457A}" type="pres">
      <dgm:prSet presAssocID="{F2E3C70B-6909-451F-A4F3-CF3C3E3C053E}" presName="linear" presStyleCnt="0">
        <dgm:presLayoutVars>
          <dgm:animLvl val="lvl"/>
          <dgm:resizeHandles val="exact"/>
        </dgm:presLayoutVars>
      </dgm:prSet>
      <dgm:spPr/>
    </dgm:pt>
    <dgm:pt modelId="{58DC2A66-C7AC-4390-8BF2-321D7133EF8F}" type="pres">
      <dgm:prSet presAssocID="{E84333B3-A9DC-456E-8DE3-78AF2E6188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6D95063-538F-4098-A20D-FA288C9A7540}" type="pres">
      <dgm:prSet presAssocID="{E84333B3-A9DC-456E-8DE3-78AF2E61880D}" presName="childText" presStyleLbl="revTx" presStyleIdx="0" presStyleCnt="2">
        <dgm:presLayoutVars>
          <dgm:bulletEnabled val="1"/>
        </dgm:presLayoutVars>
      </dgm:prSet>
      <dgm:spPr/>
    </dgm:pt>
    <dgm:pt modelId="{9C4473EF-462A-4FA0-9DB2-2B3D9A9C3830}" type="pres">
      <dgm:prSet presAssocID="{79474073-80DD-488E-88B0-8179AB61BB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B9AA66B-65E2-43C9-A33B-943F5E3958DD}" type="pres">
      <dgm:prSet presAssocID="{79474073-80DD-488E-88B0-8179AB61BB0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7935612-C419-4F0C-9807-C55B91ECBA85}" srcId="{E84333B3-A9DC-456E-8DE3-78AF2E61880D}" destId="{29B6CF06-5283-4747-A4FA-898BE3A9AD6C}" srcOrd="0" destOrd="0" parTransId="{AC9E6BA6-F6A0-4031-9EA7-26CDA91C818B}" sibTransId="{21987454-CD1C-45F5-B84D-114F9B58BF10}"/>
    <dgm:cxn modelId="{4BE48512-8598-4594-B089-854258DC7F5D}" type="presOf" srcId="{29B6CF06-5283-4747-A4FA-898BE3A9AD6C}" destId="{26D95063-538F-4098-A20D-FA288C9A7540}" srcOrd="0" destOrd="0" presId="urn:microsoft.com/office/officeart/2005/8/layout/vList2"/>
    <dgm:cxn modelId="{E1FAAF18-37F2-4964-AB76-3DB7AB43485E}" type="presOf" srcId="{3483124F-0847-40DF-92A4-CA2441CBA26C}" destId="{1B9AA66B-65E2-43C9-A33B-943F5E3958DD}" srcOrd="0" destOrd="1" presId="urn:microsoft.com/office/officeart/2005/8/layout/vList2"/>
    <dgm:cxn modelId="{2727C126-55E4-4EFB-B55D-6B5690E56532}" srcId="{E84333B3-A9DC-456E-8DE3-78AF2E61880D}" destId="{C05F16C4-B2F2-46E4-8E3F-5B8A02E645EB}" srcOrd="1" destOrd="0" parTransId="{AB6285A2-11FC-4DD5-87DF-6072C1E0F62A}" sibTransId="{985FD285-1088-4C4E-BD90-23058085DA61}"/>
    <dgm:cxn modelId="{93352227-5DB9-4C12-8D6C-A856047BDA4F}" type="presOf" srcId="{7364A993-0F8A-4CDD-8EBB-35DDD1AF6426}" destId="{26D95063-538F-4098-A20D-FA288C9A7540}" srcOrd="0" destOrd="3" presId="urn:microsoft.com/office/officeart/2005/8/layout/vList2"/>
    <dgm:cxn modelId="{11EDFF45-645B-444A-8D2C-974CAB74771C}" type="presOf" srcId="{FA392CDB-92CE-441A-A5D1-695DF21C6759}" destId="{1B9AA66B-65E2-43C9-A33B-943F5E3958DD}" srcOrd="0" destOrd="0" presId="urn:microsoft.com/office/officeart/2005/8/layout/vList2"/>
    <dgm:cxn modelId="{EB117648-EB3D-449F-B5EC-79ACEC0A4534}" srcId="{79474073-80DD-488E-88B0-8179AB61BB01}" destId="{3483124F-0847-40DF-92A4-CA2441CBA26C}" srcOrd="1" destOrd="0" parTransId="{D538482C-B57F-47B0-8948-3061E6A0EB50}" sibTransId="{041893DE-1DD5-48E4-A2B2-697DE6D61856}"/>
    <dgm:cxn modelId="{C274A46B-13F3-46F1-80B2-ED9F8CDA5F0B}" srcId="{E84333B3-A9DC-456E-8DE3-78AF2E61880D}" destId="{C451AA61-D06E-4F98-BA2C-3CB767501DFE}" srcOrd="2" destOrd="0" parTransId="{1B4BB193-E4B3-41F4-A484-D10DD3A0DE66}" sibTransId="{F7F8B365-C85A-4115-B3B5-09CB8E6C7136}"/>
    <dgm:cxn modelId="{F9F10B4D-01BA-47C3-9FD2-939284855C7A}" srcId="{F2E3C70B-6909-451F-A4F3-CF3C3E3C053E}" destId="{E84333B3-A9DC-456E-8DE3-78AF2E61880D}" srcOrd="0" destOrd="0" parTransId="{DCCA912E-CEB7-491F-A76B-1501028DB64F}" sibTransId="{66B673BB-7520-44D8-BC76-7F50AA1F39C2}"/>
    <dgm:cxn modelId="{20C08B50-5A1C-49E9-A0EF-9FBF320A4B42}" type="presOf" srcId="{C451AA61-D06E-4F98-BA2C-3CB767501DFE}" destId="{26D95063-538F-4098-A20D-FA288C9A7540}" srcOrd="0" destOrd="2" presId="urn:microsoft.com/office/officeart/2005/8/layout/vList2"/>
    <dgm:cxn modelId="{CAD8C677-803B-4725-8BC1-A4F2E1F0D780}" srcId="{E84333B3-A9DC-456E-8DE3-78AF2E61880D}" destId="{BE87ED92-7CC8-4A6E-946B-5D7E24C55A8A}" srcOrd="4" destOrd="0" parTransId="{812FEE45-A80D-4265-B413-FA0289CBC81B}" sibTransId="{C1A502E6-34D6-49DB-B6AB-6488023EB2AB}"/>
    <dgm:cxn modelId="{95ECF379-EB51-4AC3-829E-0CE1B7CA55C9}" srcId="{F2E3C70B-6909-451F-A4F3-CF3C3E3C053E}" destId="{79474073-80DD-488E-88B0-8179AB61BB01}" srcOrd="1" destOrd="0" parTransId="{93A4D118-ECD8-49C8-AD3D-9AAE8E95155C}" sibTransId="{D4002108-DCC3-418E-87E4-E6191942CF36}"/>
    <dgm:cxn modelId="{27D71181-6C6E-4DE4-BF4D-B07A3A3878FE}" type="presOf" srcId="{BE87ED92-7CC8-4A6E-946B-5D7E24C55A8A}" destId="{26D95063-538F-4098-A20D-FA288C9A7540}" srcOrd="0" destOrd="4" presId="urn:microsoft.com/office/officeart/2005/8/layout/vList2"/>
    <dgm:cxn modelId="{7171E296-7571-4A0D-A1A2-92573091813A}" type="presOf" srcId="{E84333B3-A9DC-456E-8DE3-78AF2E61880D}" destId="{58DC2A66-C7AC-4390-8BF2-321D7133EF8F}" srcOrd="0" destOrd="0" presId="urn:microsoft.com/office/officeart/2005/8/layout/vList2"/>
    <dgm:cxn modelId="{67706BD4-19FE-4B20-BB85-1F22635FC20A}" type="presOf" srcId="{F2E3C70B-6909-451F-A4F3-CF3C3E3C053E}" destId="{4126B651-B27C-45F3-A3B4-EC9B4677457A}" srcOrd="0" destOrd="0" presId="urn:microsoft.com/office/officeart/2005/8/layout/vList2"/>
    <dgm:cxn modelId="{908677E3-1A4E-46A3-9E2B-27FEF7DA443F}" srcId="{E84333B3-A9DC-456E-8DE3-78AF2E61880D}" destId="{7364A993-0F8A-4CDD-8EBB-35DDD1AF6426}" srcOrd="3" destOrd="0" parTransId="{840CC4AD-AFB5-4EB9-BBD1-F870E79B90E1}" sibTransId="{7A40627B-2103-4671-98AB-CE916B06C681}"/>
    <dgm:cxn modelId="{F94DDFE9-66A2-499A-9D5D-301BD0B75585}" type="presOf" srcId="{79474073-80DD-488E-88B0-8179AB61BB01}" destId="{9C4473EF-462A-4FA0-9DB2-2B3D9A9C3830}" srcOrd="0" destOrd="0" presId="urn:microsoft.com/office/officeart/2005/8/layout/vList2"/>
    <dgm:cxn modelId="{A5521FEC-F115-4BF4-91F9-4C9AB7439F95}" type="presOf" srcId="{C05F16C4-B2F2-46E4-8E3F-5B8A02E645EB}" destId="{26D95063-538F-4098-A20D-FA288C9A7540}" srcOrd="0" destOrd="1" presId="urn:microsoft.com/office/officeart/2005/8/layout/vList2"/>
    <dgm:cxn modelId="{F25443F0-0055-454D-B526-BAFD6482ACCA}" srcId="{79474073-80DD-488E-88B0-8179AB61BB01}" destId="{FA392CDB-92CE-441A-A5D1-695DF21C6759}" srcOrd="0" destOrd="0" parTransId="{D9AC94CC-627D-443F-842C-3AF6B82BA2AA}" sibTransId="{B92FB091-D7BC-4273-B808-56872A9C831B}"/>
    <dgm:cxn modelId="{22DB89F3-FC6F-4A7E-B0EF-4BD5A379B489}" type="presParOf" srcId="{4126B651-B27C-45F3-A3B4-EC9B4677457A}" destId="{58DC2A66-C7AC-4390-8BF2-321D7133EF8F}" srcOrd="0" destOrd="0" presId="urn:microsoft.com/office/officeart/2005/8/layout/vList2"/>
    <dgm:cxn modelId="{5D66937F-5391-4B2A-BB03-F1F3220AB0AD}" type="presParOf" srcId="{4126B651-B27C-45F3-A3B4-EC9B4677457A}" destId="{26D95063-538F-4098-A20D-FA288C9A7540}" srcOrd="1" destOrd="0" presId="urn:microsoft.com/office/officeart/2005/8/layout/vList2"/>
    <dgm:cxn modelId="{D00B33BE-7097-4CBB-8399-96DBFE86B83D}" type="presParOf" srcId="{4126B651-B27C-45F3-A3B4-EC9B4677457A}" destId="{9C4473EF-462A-4FA0-9DB2-2B3D9A9C3830}" srcOrd="2" destOrd="0" presId="urn:microsoft.com/office/officeart/2005/8/layout/vList2"/>
    <dgm:cxn modelId="{83CE40BE-507B-4390-AC14-81281C89D4DA}" type="presParOf" srcId="{4126B651-B27C-45F3-A3B4-EC9B4677457A}" destId="{1B9AA66B-65E2-43C9-A33B-943F5E3958D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E82B5-434D-462C-A803-7C6BEE7CE76C}">
      <dsp:nvSpPr>
        <dsp:cNvPr id="0" name=""/>
        <dsp:cNvSpPr/>
      </dsp:nvSpPr>
      <dsp:spPr>
        <a:xfrm>
          <a:off x="334843" y="523162"/>
          <a:ext cx="1042242" cy="1042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6DE1D-19B0-4199-B1A5-6D4F4182FBDE}">
      <dsp:nvSpPr>
        <dsp:cNvPr id="0" name=""/>
        <dsp:cNvSpPr/>
      </dsp:nvSpPr>
      <dsp:spPr>
        <a:xfrm>
          <a:off x="556960" y="745279"/>
          <a:ext cx="598007" cy="598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77D3E-792F-4961-9010-4F7C000EBB4F}">
      <dsp:nvSpPr>
        <dsp:cNvPr id="0" name=""/>
        <dsp:cNvSpPr/>
      </dsp:nvSpPr>
      <dsp:spPr>
        <a:xfrm>
          <a:off x="1667" y="1890037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kern="1200" dirty="0"/>
            <a:t>프로젝트 목적</a:t>
          </a:r>
          <a:endParaRPr lang="en-US" sz="1600" kern="1200" dirty="0"/>
        </a:p>
      </dsp:txBody>
      <dsp:txXfrm>
        <a:off x="1667" y="1890037"/>
        <a:ext cx="1708593" cy="683437"/>
      </dsp:txXfrm>
    </dsp:sp>
    <dsp:sp modelId="{92E3FDF8-E83A-4484-92C2-FDE5612EB475}">
      <dsp:nvSpPr>
        <dsp:cNvPr id="0" name=""/>
        <dsp:cNvSpPr/>
      </dsp:nvSpPr>
      <dsp:spPr>
        <a:xfrm>
          <a:off x="2342440" y="523162"/>
          <a:ext cx="1042242" cy="104224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B23F9-E3F6-4CEA-9513-A970A576B302}">
      <dsp:nvSpPr>
        <dsp:cNvPr id="0" name=""/>
        <dsp:cNvSpPr/>
      </dsp:nvSpPr>
      <dsp:spPr>
        <a:xfrm>
          <a:off x="2564557" y="745279"/>
          <a:ext cx="598007" cy="598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1553E-408A-4CC2-9C6C-6E9C4BAAEF19}">
      <dsp:nvSpPr>
        <dsp:cNvPr id="0" name=""/>
        <dsp:cNvSpPr/>
      </dsp:nvSpPr>
      <dsp:spPr>
        <a:xfrm>
          <a:off x="2009264" y="1890037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kern="1200" dirty="0"/>
            <a:t>개발 과정</a:t>
          </a:r>
          <a:endParaRPr lang="en-US" altLang="ko-K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600" kern="1200" dirty="0"/>
        </a:p>
      </dsp:txBody>
      <dsp:txXfrm>
        <a:off x="2009264" y="1890037"/>
        <a:ext cx="1708593" cy="683437"/>
      </dsp:txXfrm>
    </dsp:sp>
    <dsp:sp modelId="{E312152C-7B52-463B-9135-C0057329BBB1}">
      <dsp:nvSpPr>
        <dsp:cNvPr id="0" name=""/>
        <dsp:cNvSpPr/>
      </dsp:nvSpPr>
      <dsp:spPr>
        <a:xfrm>
          <a:off x="4350038" y="523162"/>
          <a:ext cx="1042242" cy="10422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2D6ED-713F-4829-8008-35F2DB084575}">
      <dsp:nvSpPr>
        <dsp:cNvPr id="0" name=""/>
        <dsp:cNvSpPr/>
      </dsp:nvSpPr>
      <dsp:spPr>
        <a:xfrm>
          <a:off x="4572155" y="745279"/>
          <a:ext cx="598007" cy="598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56F5F-2B0D-460D-8783-DF8C050D7520}">
      <dsp:nvSpPr>
        <dsp:cNvPr id="0" name=""/>
        <dsp:cNvSpPr/>
      </dsp:nvSpPr>
      <dsp:spPr>
        <a:xfrm>
          <a:off x="4016862" y="1890037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600" kern="1200"/>
            <a:t>컴퓨팅 사고 적용</a:t>
          </a:r>
          <a:endParaRPr lang="en-US" sz="1600" kern="1200"/>
        </a:p>
      </dsp:txBody>
      <dsp:txXfrm>
        <a:off x="4016862" y="1890037"/>
        <a:ext cx="1708593" cy="683437"/>
      </dsp:txXfrm>
    </dsp:sp>
    <dsp:sp modelId="{382ACB43-7FDB-4EE7-88F6-EE072E485310}">
      <dsp:nvSpPr>
        <dsp:cNvPr id="0" name=""/>
        <dsp:cNvSpPr/>
      </dsp:nvSpPr>
      <dsp:spPr>
        <a:xfrm>
          <a:off x="6357636" y="523162"/>
          <a:ext cx="1042242" cy="10422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92710-8A51-40CD-99F2-F9229F15C02D}">
      <dsp:nvSpPr>
        <dsp:cNvPr id="0" name=""/>
        <dsp:cNvSpPr/>
      </dsp:nvSpPr>
      <dsp:spPr>
        <a:xfrm>
          <a:off x="6579753" y="745279"/>
          <a:ext cx="598007" cy="5980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210DC-8F2B-453E-9C7E-5DEC55C8499F}">
      <dsp:nvSpPr>
        <dsp:cNvPr id="0" name=""/>
        <dsp:cNvSpPr/>
      </dsp:nvSpPr>
      <dsp:spPr>
        <a:xfrm>
          <a:off x="6024460" y="1890037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600" kern="1200" dirty="0"/>
            <a:t>개발 결과</a:t>
          </a:r>
          <a:endParaRPr lang="en-US" sz="1600" kern="1200" dirty="0"/>
        </a:p>
      </dsp:txBody>
      <dsp:txXfrm>
        <a:off x="6024460" y="1890037"/>
        <a:ext cx="1708593" cy="683437"/>
      </dsp:txXfrm>
    </dsp:sp>
    <dsp:sp modelId="{0A2B4B91-3AEC-4A26-9AFC-43AE9892E50E}">
      <dsp:nvSpPr>
        <dsp:cNvPr id="0" name=""/>
        <dsp:cNvSpPr/>
      </dsp:nvSpPr>
      <dsp:spPr>
        <a:xfrm>
          <a:off x="8365233" y="523162"/>
          <a:ext cx="1042242" cy="104224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E5A81-8FEE-4EEF-9410-4E94BE3A18BC}">
      <dsp:nvSpPr>
        <dsp:cNvPr id="0" name=""/>
        <dsp:cNvSpPr/>
      </dsp:nvSpPr>
      <dsp:spPr>
        <a:xfrm>
          <a:off x="8587350" y="745279"/>
          <a:ext cx="598007" cy="5980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F361D-02BD-4A26-A97F-992B563C22C5}">
      <dsp:nvSpPr>
        <dsp:cNvPr id="0" name=""/>
        <dsp:cNvSpPr/>
      </dsp:nvSpPr>
      <dsp:spPr>
        <a:xfrm>
          <a:off x="8032057" y="1890037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QnA</a:t>
          </a:r>
        </a:p>
      </dsp:txBody>
      <dsp:txXfrm>
        <a:off x="8032057" y="1890037"/>
        <a:ext cx="1708593" cy="683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C2A66-C7AC-4390-8BF2-321D7133EF8F}">
      <dsp:nvSpPr>
        <dsp:cNvPr id="0" name=""/>
        <dsp:cNvSpPr/>
      </dsp:nvSpPr>
      <dsp:spPr>
        <a:xfrm>
          <a:off x="0" y="83100"/>
          <a:ext cx="6492875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Server (windows server)</a:t>
          </a:r>
        </a:p>
      </dsp:txBody>
      <dsp:txXfrm>
        <a:off x="40980" y="124080"/>
        <a:ext cx="6410915" cy="757514"/>
      </dsp:txXfrm>
    </dsp:sp>
    <dsp:sp modelId="{26D95063-538F-4098-A20D-FA288C9A7540}">
      <dsp:nvSpPr>
        <dsp:cNvPr id="0" name=""/>
        <dsp:cNvSpPr/>
      </dsp:nvSpPr>
      <dsp:spPr>
        <a:xfrm>
          <a:off x="0" y="922575"/>
          <a:ext cx="6492875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main.py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DB.py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server_url.py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server_DBw.py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 err="1"/>
            <a:t>urlDB.db</a:t>
          </a:r>
          <a:endParaRPr lang="en-US" sz="2700" kern="1200" dirty="0"/>
        </a:p>
      </dsp:txBody>
      <dsp:txXfrm>
        <a:off x="0" y="922575"/>
        <a:ext cx="6492875" cy="2318400"/>
      </dsp:txXfrm>
    </dsp:sp>
    <dsp:sp modelId="{9C4473EF-462A-4FA0-9DB2-2B3D9A9C3830}">
      <dsp:nvSpPr>
        <dsp:cNvPr id="0" name=""/>
        <dsp:cNvSpPr/>
      </dsp:nvSpPr>
      <dsp:spPr>
        <a:xfrm>
          <a:off x="0" y="3240975"/>
          <a:ext cx="6492875" cy="839474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Client </a:t>
          </a:r>
        </a:p>
      </dsp:txBody>
      <dsp:txXfrm>
        <a:off x="40980" y="3281955"/>
        <a:ext cx="6410915" cy="757514"/>
      </dsp:txXfrm>
    </dsp:sp>
    <dsp:sp modelId="{1B9AA66B-65E2-43C9-A33B-943F5E3958DD}">
      <dsp:nvSpPr>
        <dsp:cNvPr id="0" name=""/>
        <dsp:cNvSpPr/>
      </dsp:nvSpPr>
      <dsp:spPr>
        <a:xfrm>
          <a:off x="0" y="4080450"/>
          <a:ext cx="6492875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client_url.py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client_DBw.py</a:t>
          </a:r>
        </a:p>
      </dsp:txBody>
      <dsp:txXfrm>
        <a:off x="0" y="4080450"/>
        <a:ext cx="6492875" cy="941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F80C2-E5FB-43DB-8FB2-AF75D206D57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14EF4-5C6F-4605-AECE-754A87D6F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166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14EF4-5C6F-4605-AECE-754A87D6FE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10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5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91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266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9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5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68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933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337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63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67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65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0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16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4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5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3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5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DC9F05-370F-4EF8-8375-F2C407837F52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457C6A-0902-4E7A-9A70-13D4EE8E8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3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kakao.com/docs/restapi/kakaotalk-api#%EB%82%98%EC%97%90%EA%B2%8C-%EB%B3%B4%EB%82%B4%EA%B8%B0-%ED%85%8D%EC%8A%A4%ED%8A%B8-%ED%85%9C%ED%94%8C%EB%A6%BF-%EB%B3%B4%EB%82%B4%EA%B8%B0" TargetMode="External"/><Relationship Id="rId13" Type="http://schemas.openxmlformats.org/officeDocument/2006/relationships/hyperlink" Target="https://codeday.me/ko/qa/20190407/188152.html" TargetMode="External"/><Relationship Id="rId3" Type="http://schemas.openxmlformats.org/officeDocument/2006/relationships/hyperlink" Target="https://docs.python.org/ko/3.7/library/socket.html#socket.socket.settimeout" TargetMode="External"/><Relationship Id="rId7" Type="http://schemas.openxmlformats.org/officeDocument/2006/relationships/hyperlink" Target="https://docs.python.org/ko/3.7/library/webbrowser.html" TargetMode="External"/><Relationship Id="rId12" Type="http://schemas.openxmlformats.org/officeDocument/2006/relationships/hyperlink" Target="https://docs.python.org/ko/3/library/datetime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docs.net/16035" TargetMode="External"/><Relationship Id="rId11" Type="http://schemas.openxmlformats.org/officeDocument/2006/relationships/hyperlink" Target="https://www.tutorialspoint.com/sqlite/sqlite_using_autoincrement.htm" TargetMode="External"/><Relationship Id="rId5" Type="http://schemas.openxmlformats.org/officeDocument/2006/relationships/hyperlink" Target="https://stackoverrun.com/ko/q/10378431" TargetMode="External"/><Relationship Id="rId10" Type="http://schemas.openxmlformats.org/officeDocument/2006/relationships/hyperlink" Target="https://docs.python.org/3.7/library/sqlite3.html#sqlite3.Cursor.fetchall" TargetMode="External"/><Relationship Id="rId4" Type="http://schemas.openxmlformats.org/officeDocument/2006/relationships/hyperlink" Target="https://docs.python.org/ko/3.7/tutorial/errors.html" TargetMode="External"/><Relationship Id="rId9" Type="http://schemas.openxmlformats.org/officeDocument/2006/relationships/hyperlink" Target="https://developers.kakao.com/docs/restapi/tool" TargetMode="External"/><Relationship Id="rId14" Type="http://schemas.openxmlformats.org/officeDocument/2006/relationships/hyperlink" Target="https://docs.python.org/ko/3/library/multiprocessing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20279-D2B9-4A91-ADDE-5A91050C7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6743" y="1380068"/>
            <a:ext cx="8947187" cy="26161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 </a:t>
            </a:r>
            <a:r>
              <a:rPr lang="en-US" altLang="ko-KR" sz="2400" dirty="0"/>
              <a:t>CT01_Project_</a:t>
            </a:r>
            <a:r>
              <a:rPr lang="ko-KR" altLang="en-US" sz="2400" dirty="0"/>
              <a:t>최종보고서</a:t>
            </a:r>
            <a:br>
              <a:rPr lang="en-US" altLang="ko-KR" sz="2400" dirty="0"/>
            </a:br>
            <a:r>
              <a:rPr lang="ko-KR" altLang="en-US" dirty="0"/>
              <a:t>웹사이트 자동 오픈 알고리즘</a:t>
            </a:r>
            <a:endParaRPr lang="ko-KR" altLang="en-US" sz="2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5B6110-D679-4A64-B2CD-F98167856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364" y="3996266"/>
            <a:ext cx="6987645" cy="2007369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  2</a:t>
            </a:r>
            <a:r>
              <a:rPr lang="ko-KR" altLang="en-US" sz="1800" dirty="0"/>
              <a:t>조</a:t>
            </a:r>
            <a:r>
              <a:rPr lang="en-US" altLang="ko-KR" sz="1800" dirty="0"/>
              <a:t>		</a:t>
            </a:r>
          </a:p>
          <a:p>
            <a:r>
              <a:rPr lang="ko-KR" altLang="en-US" sz="1800" dirty="0"/>
              <a:t>   </a:t>
            </a:r>
            <a:r>
              <a:rPr lang="en-US" altLang="ko-KR" sz="1800" dirty="0"/>
              <a:t>2019202077_</a:t>
            </a:r>
            <a:r>
              <a:rPr lang="ko-KR" altLang="en-US" sz="1800" dirty="0" err="1"/>
              <a:t>김하슬</a:t>
            </a:r>
            <a:endParaRPr lang="en-US" altLang="ko-KR" sz="1800" dirty="0"/>
          </a:p>
          <a:p>
            <a:r>
              <a:rPr lang="en-US" altLang="ko-KR" sz="1800" dirty="0"/>
              <a:t>2017202011_</a:t>
            </a:r>
            <a:r>
              <a:rPr lang="ko-KR" altLang="en-US" sz="1800" dirty="0"/>
              <a:t>김영우</a:t>
            </a:r>
            <a:endParaRPr lang="en-US" altLang="ko-KR" sz="1800" dirty="0"/>
          </a:p>
          <a:p>
            <a:r>
              <a:rPr lang="en-US" altLang="ko-KR" sz="1800" dirty="0"/>
              <a:t>2019202071_</a:t>
            </a:r>
            <a:r>
              <a:rPr lang="ko-KR" altLang="en-US" sz="1800" dirty="0" err="1"/>
              <a:t>이홍섭</a:t>
            </a:r>
            <a:endParaRPr lang="en-US" altLang="ko-KR" sz="1800" dirty="0"/>
          </a:p>
          <a:p>
            <a:r>
              <a:rPr lang="en-US" altLang="ko-KR" sz="1800" dirty="0"/>
              <a:t>2019202068_</a:t>
            </a:r>
            <a:r>
              <a:rPr lang="ko-KR" altLang="en-US" sz="1800" dirty="0"/>
              <a:t>김재윤</a:t>
            </a:r>
          </a:p>
        </p:txBody>
      </p:sp>
    </p:spTree>
    <p:extLst>
      <p:ext uri="{BB962C8B-B14F-4D97-AF65-F5344CB8AC3E}">
        <p14:creationId xmlns:p14="http://schemas.microsoft.com/office/powerpoint/2010/main" val="295373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컴퓨팅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사고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적용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405" y="1180811"/>
            <a:ext cx="7045504" cy="4867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dirty="0"/>
          </a:p>
          <a:p>
            <a:r>
              <a:rPr lang="ko-KR" altLang="en-US" sz="3200" dirty="0"/>
              <a:t>패턴 인식</a:t>
            </a:r>
            <a:r>
              <a:rPr lang="en-US" altLang="ko-KR" sz="3200" dirty="0"/>
              <a:t>: </a:t>
            </a:r>
            <a:r>
              <a:rPr lang="ko-KR" altLang="en-US" sz="2000" dirty="0"/>
              <a:t>동일하거나 반복되는 부분을 인식</a:t>
            </a:r>
            <a:endParaRPr lang="en-US" altLang="ko-KR" sz="3200" dirty="0"/>
          </a:p>
          <a:p>
            <a:pPr lvl="1"/>
            <a:r>
              <a:rPr lang="ko-KR" altLang="en-US" sz="2800" dirty="0"/>
              <a:t>웹페이지 </a:t>
            </a:r>
            <a:r>
              <a:rPr lang="en-US" altLang="ko-KR" sz="2800" dirty="0"/>
              <a:t>URL </a:t>
            </a:r>
            <a:r>
              <a:rPr lang="ko-KR" altLang="en-US" sz="2800" dirty="0"/>
              <a:t>시간 스캔</a:t>
            </a:r>
            <a:endParaRPr lang="en-US" altLang="ko-KR" sz="2800" dirty="0"/>
          </a:p>
          <a:p>
            <a:pPr lvl="1"/>
            <a:r>
              <a:rPr lang="en-US" altLang="ko-KR" sz="2800" dirty="0"/>
              <a:t>DB</a:t>
            </a:r>
            <a:r>
              <a:rPr lang="ko-KR" altLang="en-US" sz="2800" dirty="0"/>
              <a:t> 입력 출력</a:t>
            </a:r>
            <a:endParaRPr lang="en-US" altLang="ko-KR" sz="2800" dirty="0"/>
          </a:p>
          <a:p>
            <a:pPr lvl="2"/>
            <a:r>
              <a:rPr lang="en-US" altLang="ko-KR" dirty="0"/>
              <a:t>DB</a:t>
            </a:r>
            <a:r>
              <a:rPr lang="ko-KR" altLang="en-US" dirty="0"/>
              <a:t>에 입력하는 요소들과 그것들을 처리하는 과정이 동일 과정 반복임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날짜 입력</a:t>
            </a:r>
            <a:r>
              <a:rPr lang="en-US" altLang="ko-KR" dirty="0"/>
              <a:t>/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02828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컴퓨팅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사고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적용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405" y="1180811"/>
            <a:ext cx="7045504" cy="4867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dirty="0"/>
          </a:p>
          <a:p>
            <a:r>
              <a:rPr lang="ko-KR" altLang="en-US" sz="3200" dirty="0"/>
              <a:t>알고리즘</a:t>
            </a:r>
            <a:endParaRPr lang="en-US" altLang="ko-KR" sz="3200" dirty="0"/>
          </a:p>
          <a:p>
            <a:pPr lvl="1"/>
            <a:r>
              <a:rPr lang="ko-KR" altLang="en-US" dirty="0"/>
              <a:t>개발 결과 </a:t>
            </a:r>
            <a:r>
              <a:rPr lang="en-US" altLang="ko-KR" dirty="0"/>
              <a:t>– </a:t>
            </a:r>
            <a:r>
              <a:rPr lang="ko-KR" altLang="en-US" dirty="0"/>
              <a:t>모듈에서 자세히 설명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29378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637" y="1818086"/>
            <a:ext cx="7711025" cy="3084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ko-KR" altLang="en-US" sz="6000" dirty="0"/>
              <a:t>개발 결과</a:t>
            </a:r>
          </a:p>
        </p:txBody>
      </p:sp>
    </p:spTree>
    <p:extLst>
      <p:ext uri="{BB962C8B-B14F-4D97-AF65-F5344CB8AC3E}">
        <p14:creationId xmlns:p14="http://schemas.microsoft.com/office/powerpoint/2010/main" val="1649970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BACF0EC1-6D51-4A89-8E30-BE67DA9FB152}"/>
              </a:ext>
            </a:extLst>
          </p:cNvPr>
          <p:cNvSpPr txBox="1">
            <a:spLocks/>
          </p:cNvSpPr>
          <p:nvPr/>
        </p:nvSpPr>
        <p:spPr>
          <a:xfrm>
            <a:off x="191665" y="41438"/>
            <a:ext cx="8092157" cy="1285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개발 결과 </a:t>
            </a:r>
            <a:r>
              <a:rPr lang="en-US" altLang="ko-KR" dirty="0"/>
              <a:t>– </a:t>
            </a:r>
            <a:r>
              <a:rPr lang="ko-KR" altLang="en-US" dirty="0"/>
              <a:t> 환경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C6999-F68B-42C3-81D9-D7FF35875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157" y="1590259"/>
            <a:ext cx="6118273" cy="2685650"/>
          </a:xfrm>
        </p:spPr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 – windows server 2019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sz="1600" dirty="0"/>
              <a:t>학생계정은 무료 제공</a:t>
            </a:r>
            <a:r>
              <a:rPr lang="en-US" altLang="ko-KR" sz="1600" dirty="0"/>
              <a:t>, GUI</a:t>
            </a:r>
            <a:r>
              <a:rPr lang="ko-KR" altLang="en-US" sz="1600" dirty="0"/>
              <a:t>이므로 익숙함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사용 </a:t>
            </a:r>
            <a:r>
              <a:rPr lang="en-US" altLang="ko-KR" sz="1600" dirty="0"/>
              <a:t>port - 5050, 5051</a:t>
            </a:r>
          </a:p>
          <a:p>
            <a:pPr marL="0" indent="0">
              <a:buNone/>
            </a:pPr>
            <a:r>
              <a:rPr lang="en-US" altLang="ko-KR" sz="1600" dirty="0"/>
              <a:t>	DDNS - amiya.asuscomm.com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endParaRPr lang="ko-KR" altLang="en-US" sz="1600" dirty="0"/>
          </a:p>
        </p:txBody>
      </p:sp>
      <p:pic>
        <p:nvPicPr>
          <p:cNvPr id="22" name="그림 21" descr="모니터, 스크린샷이(가) 표시된 사진&#10;&#10;자동 생성된 설명">
            <a:extLst>
              <a:ext uri="{FF2B5EF4-FFF2-40B4-BE49-F238E27FC236}">
                <a16:creationId xmlns:a16="http://schemas.microsoft.com/office/drawing/2014/main" id="{D2BFBE2B-2967-490F-86CA-458D4BEA6FF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4389" r="15175" b="16678"/>
          <a:stretch/>
        </p:blipFill>
        <p:spPr bwMode="auto">
          <a:xfrm>
            <a:off x="7637416" y="1502092"/>
            <a:ext cx="4324829" cy="31242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B6507F26-1278-4542-8F4A-28F239613E50}"/>
              </a:ext>
            </a:extLst>
          </p:cNvPr>
          <p:cNvSpPr txBox="1">
            <a:spLocks/>
          </p:cNvSpPr>
          <p:nvPr/>
        </p:nvSpPr>
        <p:spPr>
          <a:xfrm>
            <a:off x="1810156" y="4626294"/>
            <a:ext cx="6118273" cy="113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클라이언트 </a:t>
            </a:r>
            <a:r>
              <a:rPr lang="en-US" altLang="ko-KR" dirty="0"/>
              <a:t>– </a:t>
            </a:r>
            <a:r>
              <a:rPr lang="ko-KR" altLang="en-US" dirty="0"/>
              <a:t>일반 </a:t>
            </a:r>
            <a:r>
              <a:rPr lang="en-US" altLang="ko-KR" dirty="0"/>
              <a:t>desktop pc</a:t>
            </a:r>
          </a:p>
          <a:p>
            <a:pPr marL="0" indent="0">
              <a:buFont typeface="Arial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7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BACF0EC1-6D51-4A89-8E30-BE67DA9FB152}"/>
              </a:ext>
            </a:extLst>
          </p:cNvPr>
          <p:cNvSpPr txBox="1">
            <a:spLocks/>
          </p:cNvSpPr>
          <p:nvPr/>
        </p:nvSpPr>
        <p:spPr>
          <a:xfrm>
            <a:off x="1836013" y="1072609"/>
            <a:ext cx="3041557" cy="45226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 latinLnBrk="0">
              <a:spcAft>
                <a:spcPts val="600"/>
              </a:spcAft>
            </a:pPr>
            <a:r>
              <a:rPr lang="en-US" altLang="ko-KR" sz="3200" dirty="0">
                <a:solidFill>
                  <a:schemeClr val="tx2"/>
                </a:solidFill>
              </a:rPr>
              <a:t> </a:t>
            </a:r>
            <a:r>
              <a:rPr lang="ko-KR" altLang="en-US" sz="3200" dirty="0">
                <a:solidFill>
                  <a:schemeClr val="tx2"/>
                </a:solidFill>
              </a:rPr>
              <a:t>사용 모듈</a:t>
            </a:r>
            <a:endParaRPr lang="en-US" altLang="ko-KR" sz="3200" dirty="0">
              <a:solidFill>
                <a:schemeClr val="tx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C6999-F68B-42C3-81D9-D7FF35875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986" y="1549540"/>
            <a:ext cx="6383207" cy="45226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000" dirty="0"/>
              <a:t>Sqlite3</a:t>
            </a:r>
            <a:r>
              <a:rPr lang="ko-KR" altLang="en-US" sz="2000" dirty="0"/>
              <a:t>모듈 </a:t>
            </a:r>
            <a:r>
              <a:rPr lang="en-US" altLang="ko-KR" sz="2000" dirty="0"/>
              <a:t>(DB </a:t>
            </a:r>
            <a:r>
              <a:rPr lang="ko-KR" altLang="en-US" sz="2000" dirty="0"/>
              <a:t>제작</a:t>
            </a:r>
            <a:r>
              <a:rPr lang="en-US" altLang="ko-KR" sz="2000" dirty="0"/>
              <a:t>)</a:t>
            </a:r>
          </a:p>
          <a:p>
            <a:pPr latinLnBrk="0"/>
            <a:r>
              <a:rPr lang="en-US" altLang="ko-KR" sz="2000" dirty="0"/>
              <a:t>Socket</a:t>
            </a:r>
            <a:r>
              <a:rPr lang="ko-KR" altLang="en-US" sz="2000" dirty="0"/>
              <a:t>모듈 </a:t>
            </a:r>
            <a:r>
              <a:rPr lang="en-US" altLang="ko-KR" sz="2000" dirty="0"/>
              <a:t>(</a:t>
            </a:r>
            <a:r>
              <a:rPr lang="ko-KR" altLang="en-US" sz="2000" dirty="0"/>
              <a:t>클라이언트</a:t>
            </a:r>
            <a:r>
              <a:rPr lang="en-US" altLang="ko-KR" sz="2000" dirty="0"/>
              <a:t>-</a:t>
            </a:r>
            <a:r>
              <a:rPr lang="ko-KR" altLang="en-US" sz="2000" dirty="0"/>
              <a:t>서버 통신</a:t>
            </a:r>
            <a:r>
              <a:rPr lang="en-US" altLang="ko-KR" sz="2000" dirty="0"/>
              <a:t>)</a:t>
            </a:r>
          </a:p>
          <a:p>
            <a:pPr latinLnBrk="0"/>
            <a:r>
              <a:rPr lang="en-US" altLang="ko-KR" sz="2000" dirty="0"/>
              <a:t> time </a:t>
            </a:r>
            <a:r>
              <a:rPr lang="ko-KR" altLang="en-US" sz="2000" dirty="0"/>
              <a:t>및 </a:t>
            </a:r>
            <a:r>
              <a:rPr lang="en-US" altLang="ko-KR" sz="2000" dirty="0"/>
              <a:t>datetime</a:t>
            </a:r>
            <a:r>
              <a:rPr lang="ko-KR" altLang="en-US" sz="2000" dirty="0"/>
              <a:t> 모듈 </a:t>
            </a:r>
            <a:r>
              <a:rPr lang="en-US" altLang="ko-KR" sz="2000" dirty="0"/>
              <a:t>(</a:t>
            </a:r>
            <a:r>
              <a:rPr lang="ko-KR" altLang="en-US" sz="2000" dirty="0"/>
              <a:t>시간 계산 및 저장</a:t>
            </a:r>
            <a:r>
              <a:rPr lang="en-US" altLang="ko-KR" sz="2000" dirty="0"/>
              <a:t>)</a:t>
            </a:r>
          </a:p>
          <a:p>
            <a:pPr latinLnBrk="0"/>
            <a:r>
              <a:rPr lang="en-US" altLang="ko-KR" sz="2000" dirty="0"/>
              <a:t> </a:t>
            </a:r>
            <a:r>
              <a:rPr lang="en-US" altLang="ko-KR" sz="2000" dirty="0" err="1"/>
              <a:t>dateutil.relativedelta</a:t>
            </a:r>
            <a:r>
              <a:rPr lang="en-US" altLang="ko-KR" sz="2000" dirty="0"/>
              <a:t> </a:t>
            </a:r>
            <a:r>
              <a:rPr lang="ko-KR" altLang="en-US" sz="2000" dirty="0"/>
              <a:t>모듈 </a:t>
            </a:r>
            <a:r>
              <a:rPr lang="en-US" altLang="ko-KR" sz="2000" dirty="0"/>
              <a:t>(</a:t>
            </a:r>
            <a:r>
              <a:rPr lang="ko-KR" altLang="en-US" sz="2000" dirty="0"/>
              <a:t>윤년계산</a:t>
            </a:r>
            <a:r>
              <a:rPr lang="en-US" altLang="ko-KR" sz="2000" dirty="0"/>
              <a:t>)</a:t>
            </a:r>
          </a:p>
          <a:p>
            <a:pPr latinLnBrk="0"/>
            <a:r>
              <a:rPr lang="en-US" altLang="ko-KR" sz="2000" dirty="0"/>
              <a:t>multiprocessing </a:t>
            </a:r>
            <a:r>
              <a:rPr lang="ko-KR" altLang="en-US" sz="2000" dirty="0"/>
              <a:t>모듈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메인함수</a:t>
            </a:r>
            <a:r>
              <a:rPr lang="en-US" altLang="ko-KR" sz="2000" dirty="0"/>
              <a:t>)</a:t>
            </a:r>
          </a:p>
          <a:p>
            <a:pPr latinLnBrk="0"/>
            <a:r>
              <a:rPr lang="en-US" altLang="ko-KR" sz="2000" dirty="0"/>
              <a:t>requests, json </a:t>
            </a:r>
            <a:r>
              <a:rPr lang="ko-KR" altLang="en-US" sz="2000" dirty="0"/>
              <a:t>모듈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kakao</a:t>
            </a:r>
            <a:r>
              <a:rPr lang="en-US" altLang="ko-KR" sz="2000" dirty="0"/>
              <a:t> rest API)</a:t>
            </a:r>
          </a:p>
          <a:p>
            <a:pPr latinLnBrk="0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29183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제작 모듈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2" name="내용 개체 틀 2">
            <a:extLst>
              <a:ext uri="{FF2B5EF4-FFF2-40B4-BE49-F238E27FC236}">
                <a16:creationId xmlns:a16="http://schemas.microsoft.com/office/drawing/2014/main" id="{3ADA956F-9F9A-46A6-9B86-8B5F41F6F4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51486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1420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C2BE977-DBE7-4CE9-AA2C-CCDA9D2ADE35}"/>
              </a:ext>
            </a:extLst>
          </p:cNvPr>
          <p:cNvSpPr/>
          <p:nvPr/>
        </p:nvSpPr>
        <p:spPr>
          <a:xfrm>
            <a:off x="3792306" y="5573287"/>
            <a:ext cx="1887534" cy="7372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PC web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4546" y="2080362"/>
            <a:ext cx="2680702" cy="123859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모듈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8CE540A-1FBF-4ED7-926D-554C6D1104AF}"/>
              </a:ext>
            </a:extLst>
          </p:cNvPr>
          <p:cNvSpPr/>
          <p:nvPr/>
        </p:nvSpPr>
        <p:spPr>
          <a:xfrm>
            <a:off x="7262275" y="724759"/>
            <a:ext cx="2037805" cy="11016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초에 한번씩 </a:t>
            </a:r>
            <a:r>
              <a:rPr lang="en-US" altLang="ko-KR" sz="1400" dirty="0">
                <a:solidFill>
                  <a:schemeClr val="tx1"/>
                </a:solidFill>
              </a:rPr>
              <a:t>DB </a:t>
            </a:r>
            <a:r>
              <a:rPr lang="ko-KR" altLang="en-US" sz="1400" dirty="0">
                <a:solidFill>
                  <a:schemeClr val="tx1"/>
                </a:solidFill>
              </a:rPr>
              <a:t>스캔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rgbClr val="FFFF00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클라이언트로부터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</a:p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78DE2A0-0002-4234-B15C-0404FDC9DB84}"/>
              </a:ext>
            </a:extLst>
          </p:cNvPr>
          <p:cNvSpPr/>
          <p:nvPr/>
        </p:nvSpPr>
        <p:spPr>
          <a:xfrm>
            <a:off x="7578991" y="450439"/>
            <a:ext cx="1399547" cy="4702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main.py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6C9820-7BFD-4631-9948-6FC1348E7FA2}"/>
              </a:ext>
            </a:extLst>
          </p:cNvPr>
          <p:cNvSpPr/>
          <p:nvPr/>
        </p:nvSpPr>
        <p:spPr>
          <a:xfrm>
            <a:off x="5460274" y="3070314"/>
            <a:ext cx="1565329" cy="88201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server_open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0F8E557-3C65-430E-88C7-2E7F3F98FC53}"/>
              </a:ext>
            </a:extLst>
          </p:cNvPr>
          <p:cNvSpPr/>
          <p:nvPr/>
        </p:nvSpPr>
        <p:spPr>
          <a:xfrm>
            <a:off x="5573486" y="2614459"/>
            <a:ext cx="1222730" cy="635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FDBB91-4DAE-4E30-8D5E-6057735BA54F}"/>
              </a:ext>
            </a:extLst>
          </p:cNvPr>
          <p:cNvSpPr/>
          <p:nvPr/>
        </p:nvSpPr>
        <p:spPr>
          <a:xfrm>
            <a:off x="4961239" y="863375"/>
            <a:ext cx="1400298" cy="163369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create_DB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save_DB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get_DB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 err="1">
                <a:solidFill>
                  <a:schemeClr val="tx1"/>
                </a:solidFill>
              </a:rPr>
              <a:t>show_DB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Paer_DB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597FE98-F45A-4A0A-BFEF-0E4E2C5E4DD4}"/>
              </a:ext>
            </a:extLst>
          </p:cNvPr>
          <p:cNvSpPr/>
          <p:nvPr/>
        </p:nvSpPr>
        <p:spPr>
          <a:xfrm>
            <a:off x="5133087" y="636131"/>
            <a:ext cx="1062446" cy="3396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E8535F-50B0-4F38-B642-9DF2F652640A}"/>
              </a:ext>
            </a:extLst>
          </p:cNvPr>
          <p:cNvSpPr/>
          <p:nvPr/>
        </p:nvSpPr>
        <p:spPr>
          <a:xfrm>
            <a:off x="10064236" y="1720013"/>
            <a:ext cx="1483258" cy="9970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Server()</a:t>
            </a:r>
          </a:p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6BFF5B-3C21-4D66-B603-53A15919EB68}"/>
              </a:ext>
            </a:extLst>
          </p:cNvPr>
          <p:cNvSpPr/>
          <p:nvPr/>
        </p:nvSpPr>
        <p:spPr>
          <a:xfrm>
            <a:off x="10064308" y="1370189"/>
            <a:ext cx="1483258" cy="7297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E5797FC-EA9F-4AB3-9DDE-CE942C5B7449}"/>
              </a:ext>
            </a:extLst>
          </p:cNvPr>
          <p:cNvSpPr/>
          <p:nvPr/>
        </p:nvSpPr>
        <p:spPr>
          <a:xfrm>
            <a:off x="6233139" y="5351164"/>
            <a:ext cx="1887534" cy="1044865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open_client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open_url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A59110D-5F0C-4708-924B-40288A255672}"/>
              </a:ext>
            </a:extLst>
          </p:cNvPr>
          <p:cNvSpPr/>
          <p:nvPr/>
        </p:nvSpPr>
        <p:spPr>
          <a:xfrm>
            <a:off x="6636502" y="4924722"/>
            <a:ext cx="1215923" cy="5798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E35B1A-C324-4895-AF36-2E65A66926CB}"/>
              </a:ext>
            </a:extLst>
          </p:cNvPr>
          <p:cNvSpPr/>
          <p:nvPr/>
        </p:nvSpPr>
        <p:spPr>
          <a:xfrm>
            <a:off x="8670240" y="5513131"/>
            <a:ext cx="1887534" cy="64911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open_client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B4C7E06-1E9F-4CAA-8372-F23894494335}"/>
              </a:ext>
            </a:extLst>
          </p:cNvPr>
          <p:cNvSpPr/>
          <p:nvPr/>
        </p:nvSpPr>
        <p:spPr>
          <a:xfrm>
            <a:off x="8673972" y="5126894"/>
            <a:ext cx="1887534" cy="516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986F77-012A-499A-8915-DA40A092BD73}"/>
              </a:ext>
            </a:extLst>
          </p:cNvPr>
          <p:cNvSpPr/>
          <p:nvPr/>
        </p:nvSpPr>
        <p:spPr>
          <a:xfrm>
            <a:off x="4719573" y="278675"/>
            <a:ext cx="7133378" cy="381828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44D1B0E-7697-4D97-8EF6-D3E99907DFCA}"/>
              </a:ext>
            </a:extLst>
          </p:cNvPr>
          <p:cNvSpPr/>
          <p:nvPr/>
        </p:nvSpPr>
        <p:spPr>
          <a:xfrm>
            <a:off x="7728216" y="3847270"/>
            <a:ext cx="1248240" cy="4702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2359529-2C94-46E8-9BB8-01C70274B6F4}"/>
              </a:ext>
            </a:extLst>
          </p:cNvPr>
          <p:cNvSpPr/>
          <p:nvPr/>
        </p:nvSpPr>
        <p:spPr>
          <a:xfrm>
            <a:off x="3535680" y="4787617"/>
            <a:ext cx="7506923" cy="1917983"/>
          </a:xfrm>
          <a:prstGeom prst="rect">
            <a:avLst/>
          </a:prstGeom>
          <a:noFill/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20C1971-CF2A-4F42-84F5-1295017CF00B}"/>
              </a:ext>
            </a:extLst>
          </p:cNvPr>
          <p:cNvSpPr/>
          <p:nvPr/>
        </p:nvSpPr>
        <p:spPr>
          <a:xfrm>
            <a:off x="7748184" y="4580453"/>
            <a:ext cx="1248240" cy="4702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client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17CF7C7-B02A-4D77-9718-B9CA2893CE1F}"/>
              </a:ext>
            </a:extLst>
          </p:cNvPr>
          <p:cNvSpPr/>
          <p:nvPr/>
        </p:nvSpPr>
        <p:spPr>
          <a:xfrm>
            <a:off x="7265598" y="2294003"/>
            <a:ext cx="2233476" cy="1464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Date Hour Minute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Repeat day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Repeat time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url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0AC08D8-4436-4A08-BEE7-B00D492DAF4C}"/>
              </a:ext>
            </a:extLst>
          </p:cNvPr>
          <p:cNvSpPr/>
          <p:nvPr/>
        </p:nvSpPr>
        <p:spPr>
          <a:xfrm>
            <a:off x="7800438" y="2031083"/>
            <a:ext cx="1079235" cy="42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urlDB.db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E4F3607-A465-49B8-BBC9-18BC3AF390E0}"/>
              </a:ext>
            </a:extLst>
          </p:cNvPr>
          <p:cNvSpPr/>
          <p:nvPr/>
        </p:nvSpPr>
        <p:spPr>
          <a:xfrm>
            <a:off x="1073955" y="4187808"/>
            <a:ext cx="1887534" cy="78529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KAKAO TALK</a:t>
            </a:r>
          </a:p>
          <a:p>
            <a:pPr algn="ctr"/>
            <a:endParaRPr lang="en-US" altLang="ko-KR" dirty="0"/>
          </a:p>
        </p:txBody>
      </p:sp>
      <p:sp>
        <p:nvSpPr>
          <p:cNvPr id="59" name="직사각형 58" descr="컴퓨터">
            <a:extLst>
              <a:ext uri="{FF2B5EF4-FFF2-40B4-BE49-F238E27FC236}">
                <a16:creationId xmlns:a16="http://schemas.microsoft.com/office/drawing/2014/main" id="{C2766C39-3CF1-43B1-913E-917EF5F87258}"/>
              </a:ext>
            </a:extLst>
          </p:cNvPr>
          <p:cNvSpPr/>
          <p:nvPr/>
        </p:nvSpPr>
        <p:spPr>
          <a:xfrm>
            <a:off x="4007728" y="5628599"/>
            <a:ext cx="598007" cy="59800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08955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46FFC7B-4E94-459F-BEDF-9521C77BA6A0}"/>
              </a:ext>
            </a:extLst>
          </p:cNvPr>
          <p:cNvSpPr/>
          <p:nvPr/>
        </p:nvSpPr>
        <p:spPr>
          <a:xfrm>
            <a:off x="3878508" y="5443284"/>
            <a:ext cx="1887534" cy="7372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PC web</a:t>
            </a:r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59FBF49-2D9D-4319-9D44-1BDBD67669A2}"/>
              </a:ext>
            </a:extLst>
          </p:cNvPr>
          <p:cNvSpPr/>
          <p:nvPr/>
        </p:nvSpPr>
        <p:spPr>
          <a:xfrm>
            <a:off x="7262275" y="724759"/>
            <a:ext cx="2037805" cy="11016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FF00"/>
                </a:solidFill>
              </a:rPr>
              <a:t>5</a:t>
            </a:r>
            <a:r>
              <a:rPr lang="ko-KR" altLang="en-US" sz="1400" dirty="0">
                <a:solidFill>
                  <a:srgbClr val="FFFF00"/>
                </a:solidFill>
              </a:rPr>
              <a:t>초에 한번씩 </a:t>
            </a:r>
            <a:r>
              <a:rPr lang="en-US" altLang="ko-KR" sz="1400" dirty="0">
                <a:solidFill>
                  <a:srgbClr val="FFFF00"/>
                </a:solidFill>
              </a:rPr>
              <a:t>DB </a:t>
            </a:r>
            <a:r>
              <a:rPr lang="ko-KR" altLang="en-US" sz="1400" dirty="0">
                <a:solidFill>
                  <a:srgbClr val="FFFF00"/>
                </a:solidFill>
              </a:rPr>
              <a:t>스캔</a:t>
            </a:r>
            <a:endParaRPr lang="en-US" altLang="ko-KR" sz="1400" dirty="0">
              <a:solidFill>
                <a:srgbClr val="FFFF00"/>
              </a:solidFill>
            </a:endParaRPr>
          </a:p>
          <a:p>
            <a:pPr algn="ctr"/>
            <a:endParaRPr lang="en-US" altLang="ko-KR" sz="1400" dirty="0">
              <a:solidFill>
                <a:srgbClr val="FFFF00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클라이언트로부터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</a:p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02A92E3-B5E6-4BAC-81F1-CC5B69F5518F}"/>
              </a:ext>
            </a:extLst>
          </p:cNvPr>
          <p:cNvSpPr/>
          <p:nvPr/>
        </p:nvSpPr>
        <p:spPr>
          <a:xfrm>
            <a:off x="7578991" y="450439"/>
            <a:ext cx="1399547" cy="4702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main.py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35B8F7A-E78E-4388-BC06-92CAD3D41CD4}"/>
              </a:ext>
            </a:extLst>
          </p:cNvPr>
          <p:cNvSpPr/>
          <p:nvPr/>
        </p:nvSpPr>
        <p:spPr>
          <a:xfrm>
            <a:off x="5460274" y="3070314"/>
            <a:ext cx="1565329" cy="88201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server_open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Kakao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4697217-A92C-4216-BF03-8A7DF140C1C4}"/>
              </a:ext>
            </a:extLst>
          </p:cNvPr>
          <p:cNvSpPr/>
          <p:nvPr/>
        </p:nvSpPr>
        <p:spPr>
          <a:xfrm>
            <a:off x="5573486" y="2614459"/>
            <a:ext cx="1222730" cy="635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E2EE22FF-3B0C-4B61-AD71-5728847FA59C}"/>
              </a:ext>
            </a:extLst>
          </p:cNvPr>
          <p:cNvSpPr/>
          <p:nvPr/>
        </p:nvSpPr>
        <p:spPr>
          <a:xfrm>
            <a:off x="4961239" y="863375"/>
            <a:ext cx="1400298" cy="163369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create_DB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save_DB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get_DB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 err="1">
                <a:solidFill>
                  <a:schemeClr val="tx1"/>
                </a:solidFill>
              </a:rPr>
              <a:t>show_DB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Paer_DB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EF2A929-F230-4846-85DD-630259515862}"/>
              </a:ext>
            </a:extLst>
          </p:cNvPr>
          <p:cNvSpPr/>
          <p:nvPr/>
        </p:nvSpPr>
        <p:spPr>
          <a:xfrm>
            <a:off x="5133087" y="636131"/>
            <a:ext cx="1062446" cy="3396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B79B62-2D85-405B-9227-D7253415AAF3}"/>
              </a:ext>
            </a:extLst>
          </p:cNvPr>
          <p:cNvSpPr/>
          <p:nvPr/>
        </p:nvSpPr>
        <p:spPr>
          <a:xfrm>
            <a:off x="10064236" y="1720013"/>
            <a:ext cx="1483258" cy="9970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Server()</a:t>
            </a:r>
          </a:p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D3A0965-A6E9-40B5-88FA-20370B3C0327}"/>
              </a:ext>
            </a:extLst>
          </p:cNvPr>
          <p:cNvSpPr/>
          <p:nvPr/>
        </p:nvSpPr>
        <p:spPr>
          <a:xfrm>
            <a:off x="10064308" y="1370189"/>
            <a:ext cx="1483258" cy="7297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1B1D56F-0E90-41AE-827C-AF1718048375}"/>
              </a:ext>
            </a:extLst>
          </p:cNvPr>
          <p:cNvSpPr/>
          <p:nvPr/>
        </p:nvSpPr>
        <p:spPr>
          <a:xfrm>
            <a:off x="6233139" y="5351164"/>
            <a:ext cx="1887534" cy="1044865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open_client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open_url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3EF2703-D4EF-4A75-BD08-E08CB9B44BE0}"/>
              </a:ext>
            </a:extLst>
          </p:cNvPr>
          <p:cNvSpPr/>
          <p:nvPr/>
        </p:nvSpPr>
        <p:spPr>
          <a:xfrm>
            <a:off x="6636502" y="4924722"/>
            <a:ext cx="1215923" cy="5798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15438B0-BB40-46BA-8B8D-868FD4F6D949}"/>
              </a:ext>
            </a:extLst>
          </p:cNvPr>
          <p:cNvSpPr/>
          <p:nvPr/>
        </p:nvSpPr>
        <p:spPr>
          <a:xfrm>
            <a:off x="8670240" y="5513131"/>
            <a:ext cx="1887534" cy="64911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open_client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AF70331-9F4B-412B-94C6-650A7DA36438}"/>
              </a:ext>
            </a:extLst>
          </p:cNvPr>
          <p:cNvSpPr/>
          <p:nvPr/>
        </p:nvSpPr>
        <p:spPr>
          <a:xfrm>
            <a:off x="8673972" y="5126894"/>
            <a:ext cx="1887534" cy="516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B1871F8-6CB4-48C6-B6C0-B83DBB6FF8EE}"/>
              </a:ext>
            </a:extLst>
          </p:cNvPr>
          <p:cNvSpPr/>
          <p:nvPr/>
        </p:nvSpPr>
        <p:spPr>
          <a:xfrm>
            <a:off x="4719573" y="278675"/>
            <a:ext cx="7133378" cy="381828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55495FE-C5D7-409C-8294-04C07748D0C2}"/>
              </a:ext>
            </a:extLst>
          </p:cNvPr>
          <p:cNvSpPr/>
          <p:nvPr/>
        </p:nvSpPr>
        <p:spPr>
          <a:xfrm>
            <a:off x="7728216" y="3847270"/>
            <a:ext cx="1248240" cy="4702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B8FB710-5D5D-4BD9-AF99-BEDC897A3AFC}"/>
              </a:ext>
            </a:extLst>
          </p:cNvPr>
          <p:cNvSpPr/>
          <p:nvPr/>
        </p:nvSpPr>
        <p:spPr>
          <a:xfrm>
            <a:off x="3605349" y="4787617"/>
            <a:ext cx="7437254" cy="1917983"/>
          </a:xfrm>
          <a:prstGeom prst="rect">
            <a:avLst/>
          </a:prstGeom>
          <a:noFill/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FDA24D9-D3BB-46B9-9197-7A947FEA76CE}"/>
              </a:ext>
            </a:extLst>
          </p:cNvPr>
          <p:cNvSpPr/>
          <p:nvPr/>
        </p:nvSpPr>
        <p:spPr>
          <a:xfrm>
            <a:off x="7748184" y="4580453"/>
            <a:ext cx="1248240" cy="4702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client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9A95BB54-22CD-46F3-B952-30B143925C62}"/>
              </a:ext>
            </a:extLst>
          </p:cNvPr>
          <p:cNvSpPr/>
          <p:nvPr/>
        </p:nvSpPr>
        <p:spPr>
          <a:xfrm>
            <a:off x="7265598" y="2294003"/>
            <a:ext cx="2233476" cy="1464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</a:rPr>
              <a:t>Date Hour Minute</a:t>
            </a:r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Repeat day</a:t>
            </a:r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Repeat time</a:t>
            </a: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url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7F352C6-D8DD-4071-8787-D02115388BE0}"/>
              </a:ext>
            </a:extLst>
          </p:cNvPr>
          <p:cNvSpPr/>
          <p:nvPr/>
        </p:nvSpPr>
        <p:spPr>
          <a:xfrm>
            <a:off x="7800438" y="2031083"/>
            <a:ext cx="1079235" cy="42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urlDB.db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5FF3D723-855B-455D-85CA-58C6E9956E9A}"/>
              </a:ext>
            </a:extLst>
          </p:cNvPr>
          <p:cNvSpPr/>
          <p:nvPr/>
        </p:nvSpPr>
        <p:spPr>
          <a:xfrm>
            <a:off x="1023803" y="4237737"/>
            <a:ext cx="1887534" cy="78529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KAKAO TALK</a:t>
            </a:r>
          </a:p>
          <a:p>
            <a:pPr algn="ctr"/>
            <a:endParaRPr lang="en-US" altLang="ko-KR" dirty="0"/>
          </a:p>
        </p:txBody>
      </p:sp>
      <p:sp>
        <p:nvSpPr>
          <p:cNvPr id="83" name="직사각형 82" descr="컴퓨터">
            <a:extLst>
              <a:ext uri="{FF2B5EF4-FFF2-40B4-BE49-F238E27FC236}">
                <a16:creationId xmlns:a16="http://schemas.microsoft.com/office/drawing/2014/main" id="{5AED8B27-7CAB-42FB-8AF1-092CD63AF2C2}"/>
              </a:ext>
            </a:extLst>
          </p:cNvPr>
          <p:cNvSpPr/>
          <p:nvPr/>
        </p:nvSpPr>
        <p:spPr>
          <a:xfrm>
            <a:off x="4052666" y="5529654"/>
            <a:ext cx="598007" cy="59800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4546" y="2080362"/>
            <a:ext cx="2680702" cy="1238590"/>
          </a:xfrm>
        </p:spPr>
        <p:txBody>
          <a:bodyPr>
            <a:normAutofit fontScale="90000"/>
          </a:bodyPr>
          <a:lstStyle/>
          <a:p>
            <a:r>
              <a:rPr lang="ko-KR" altLang="en-US" sz="4000" dirty="0"/>
              <a:t>모듈간 </a:t>
            </a:r>
            <a:br>
              <a:rPr lang="en-US" altLang="ko-KR" sz="4000" dirty="0"/>
            </a:br>
            <a:r>
              <a:rPr lang="ko-KR" altLang="en-US" sz="4000" dirty="0"/>
              <a:t>상호작용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1B9C1C0-1F7B-4852-9D8E-1E2776B0A25A}"/>
              </a:ext>
            </a:extLst>
          </p:cNvPr>
          <p:cNvCxnSpPr>
            <a:cxnSpLocks/>
          </p:cNvCxnSpPr>
          <p:nvPr/>
        </p:nvCxnSpPr>
        <p:spPr>
          <a:xfrm flipH="1">
            <a:off x="6181920" y="1052392"/>
            <a:ext cx="1192094" cy="1180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74E4945-34B4-4388-8DF8-BF373362FF33}"/>
              </a:ext>
            </a:extLst>
          </p:cNvPr>
          <p:cNvCxnSpPr>
            <a:cxnSpLocks/>
          </p:cNvCxnSpPr>
          <p:nvPr/>
        </p:nvCxnSpPr>
        <p:spPr>
          <a:xfrm>
            <a:off x="6181920" y="2324168"/>
            <a:ext cx="1298514" cy="28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F35EFC7-9BD2-4A2B-A635-01FB34472A90}"/>
              </a:ext>
            </a:extLst>
          </p:cNvPr>
          <p:cNvCxnSpPr>
            <a:cxnSpLocks/>
          </p:cNvCxnSpPr>
          <p:nvPr/>
        </p:nvCxnSpPr>
        <p:spPr>
          <a:xfrm flipH="1" flipV="1">
            <a:off x="6066461" y="2411093"/>
            <a:ext cx="2054213" cy="1060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8FF3A7F-145C-44FA-99EB-60762BC7B559}"/>
              </a:ext>
            </a:extLst>
          </p:cNvPr>
          <p:cNvCxnSpPr>
            <a:cxnSpLocks/>
          </p:cNvCxnSpPr>
          <p:nvPr/>
        </p:nvCxnSpPr>
        <p:spPr>
          <a:xfrm flipH="1" flipV="1">
            <a:off x="5661388" y="5837689"/>
            <a:ext cx="968864" cy="190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433E22E-7E39-4461-8A14-6DA17AF63204}"/>
              </a:ext>
            </a:extLst>
          </p:cNvPr>
          <p:cNvCxnSpPr>
            <a:cxnSpLocks/>
            <a:endCxn id="82" idx="3"/>
          </p:cNvCxnSpPr>
          <p:nvPr/>
        </p:nvCxnSpPr>
        <p:spPr>
          <a:xfrm flipH="1">
            <a:off x="2911337" y="3726815"/>
            <a:ext cx="2916758" cy="90356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1CC925A-920D-456B-8ACA-6767BEDCDF29}"/>
              </a:ext>
            </a:extLst>
          </p:cNvPr>
          <p:cNvCxnSpPr>
            <a:cxnSpLocks/>
          </p:cNvCxnSpPr>
          <p:nvPr/>
        </p:nvCxnSpPr>
        <p:spPr>
          <a:xfrm flipH="1">
            <a:off x="6548846" y="3472001"/>
            <a:ext cx="81406" cy="217106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024CF6-BC96-473D-8ED7-034240D77356}"/>
              </a:ext>
            </a:extLst>
          </p:cNvPr>
          <p:cNvCxnSpPr>
            <a:cxnSpLocks/>
          </p:cNvCxnSpPr>
          <p:nvPr/>
        </p:nvCxnSpPr>
        <p:spPr>
          <a:xfrm>
            <a:off x="5310009" y="2379660"/>
            <a:ext cx="241666" cy="954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EE7C0B-B988-45DD-B83F-BF0B363E7E59}"/>
              </a:ext>
            </a:extLst>
          </p:cNvPr>
          <p:cNvSpPr txBox="1"/>
          <p:nvPr/>
        </p:nvSpPr>
        <p:spPr>
          <a:xfrm>
            <a:off x="6629922" y="1248050"/>
            <a:ext cx="14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80A4AD-DCDA-40F7-A63E-7D2D2F2C885F}"/>
              </a:ext>
            </a:extLst>
          </p:cNvPr>
          <p:cNvSpPr/>
          <p:nvPr/>
        </p:nvSpPr>
        <p:spPr>
          <a:xfrm>
            <a:off x="6689049" y="2109337"/>
            <a:ext cx="301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0E8DA6-9D45-459C-A4F4-FBF04BEBD3F9}"/>
              </a:ext>
            </a:extLst>
          </p:cNvPr>
          <p:cNvSpPr/>
          <p:nvPr/>
        </p:nvSpPr>
        <p:spPr>
          <a:xfrm>
            <a:off x="6992594" y="26089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406052-A7D9-4A71-A2C4-11130F56A0F2}"/>
              </a:ext>
            </a:extLst>
          </p:cNvPr>
          <p:cNvSpPr/>
          <p:nvPr/>
        </p:nvSpPr>
        <p:spPr>
          <a:xfrm>
            <a:off x="5134369" y="25992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202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8EA579A-AC6D-4DBB-A7AD-28AAA3748877}"/>
              </a:ext>
            </a:extLst>
          </p:cNvPr>
          <p:cNvSpPr/>
          <p:nvPr/>
        </p:nvSpPr>
        <p:spPr>
          <a:xfrm>
            <a:off x="3927421" y="5377963"/>
            <a:ext cx="1887534" cy="7372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PC web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F861C8B-DC79-460B-92F4-7406494FC5CB}"/>
              </a:ext>
            </a:extLst>
          </p:cNvPr>
          <p:cNvSpPr/>
          <p:nvPr/>
        </p:nvSpPr>
        <p:spPr>
          <a:xfrm>
            <a:off x="7262275" y="724759"/>
            <a:ext cx="2037805" cy="11016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초에 한번씩 </a:t>
            </a:r>
            <a:r>
              <a:rPr lang="en-US" altLang="ko-KR" sz="1400" dirty="0">
                <a:solidFill>
                  <a:schemeClr val="tx1"/>
                </a:solidFill>
              </a:rPr>
              <a:t>DB </a:t>
            </a:r>
            <a:r>
              <a:rPr lang="ko-KR" altLang="en-US" sz="1400" dirty="0">
                <a:solidFill>
                  <a:schemeClr val="tx1"/>
                </a:solidFill>
              </a:rPr>
              <a:t>스캔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rgbClr val="FFFF0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FFFF00"/>
                </a:solidFill>
              </a:rPr>
              <a:t>클라이언트로부터 </a:t>
            </a:r>
            <a:r>
              <a:rPr lang="en-US" altLang="ko-KR" sz="1400" dirty="0">
                <a:solidFill>
                  <a:srgbClr val="FFFF00"/>
                </a:solidFill>
              </a:rPr>
              <a:t>DB</a:t>
            </a:r>
          </a:p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288EC4E-EB24-44E7-B943-97B8DEF09C89}"/>
              </a:ext>
            </a:extLst>
          </p:cNvPr>
          <p:cNvSpPr/>
          <p:nvPr/>
        </p:nvSpPr>
        <p:spPr>
          <a:xfrm>
            <a:off x="7578991" y="450439"/>
            <a:ext cx="1399547" cy="4702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main.py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F7A9BCB-4C7E-485A-8A73-93ABC95891ED}"/>
              </a:ext>
            </a:extLst>
          </p:cNvPr>
          <p:cNvSpPr/>
          <p:nvPr/>
        </p:nvSpPr>
        <p:spPr>
          <a:xfrm>
            <a:off x="5460274" y="3070314"/>
            <a:ext cx="1565329" cy="88201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server_open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1B1531-22E9-4309-A617-497F14814B51}"/>
              </a:ext>
            </a:extLst>
          </p:cNvPr>
          <p:cNvSpPr/>
          <p:nvPr/>
        </p:nvSpPr>
        <p:spPr>
          <a:xfrm>
            <a:off x="5573486" y="2614459"/>
            <a:ext cx="1222730" cy="635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B54D05A-6D9C-4BF2-BFD8-48CECFDB71FE}"/>
              </a:ext>
            </a:extLst>
          </p:cNvPr>
          <p:cNvSpPr/>
          <p:nvPr/>
        </p:nvSpPr>
        <p:spPr>
          <a:xfrm>
            <a:off x="4961239" y="863375"/>
            <a:ext cx="1400298" cy="163369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create_DB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save_DB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get_DB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 err="1">
                <a:solidFill>
                  <a:schemeClr val="tx1"/>
                </a:solidFill>
              </a:rPr>
              <a:t>show_DB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Paer_DB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08C0DE-4011-49B9-BA5A-47512A374757}"/>
              </a:ext>
            </a:extLst>
          </p:cNvPr>
          <p:cNvSpPr/>
          <p:nvPr/>
        </p:nvSpPr>
        <p:spPr>
          <a:xfrm>
            <a:off x="5133087" y="636131"/>
            <a:ext cx="1062446" cy="3396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3DA6206-E3D9-49EE-BE6E-A498154DCCE1}"/>
              </a:ext>
            </a:extLst>
          </p:cNvPr>
          <p:cNvSpPr/>
          <p:nvPr/>
        </p:nvSpPr>
        <p:spPr>
          <a:xfrm>
            <a:off x="10064236" y="1720013"/>
            <a:ext cx="1483258" cy="9970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Server()</a:t>
            </a:r>
          </a:p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73A6818-F3CC-433B-857B-404F9F8251C0}"/>
              </a:ext>
            </a:extLst>
          </p:cNvPr>
          <p:cNvSpPr/>
          <p:nvPr/>
        </p:nvSpPr>
        <p:spPr>
          <a:xfrm>
            <a:off x="10064308" y="1370189"/>
            <a:ext cx="1483258" cy="7297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7E4550D-D691-4775-88CF-89479A3A17B0}"/>
              </a:ext>
            </a:extLst>
          </p:cNvPr>
          <p:cNvSpPr/>
          <p:nvPr/>
        </p:nvSpPr>
        <p:spPr>
          <a:xfrm>
            <a:off x="6233139" y="5351164"/>
            <a:ext cx="1887534" cy="1044865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open_client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open_url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916180B-BF23-46A3-85E2-FD49B96BF69A}"/>
              </a:ext>
            </a:extLst>
          </p:cNvPr>
          <p:cNvSpPr/>
          <p:nvPr/>
        </p:nvSpPr>
        <p:spPr>
          <a:xfrm>
            <a:off x="6636502" y="4924722"/>
            <a:ext cx="1215923" cy="57985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_url.py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10F71D5-169E-48F1-9D1C-0F3BE897557F}"/>
              </a:ext>
            </a:extLst>
          </p:cNvPr>
          <p:cNvSpPr/>
          <p:nvPr/>
        </p:nvSpPr>
        <p:spPr>
          <a:xfrm>
            <a:off x="8670240" y="5513131"/>
            <a:ext cx="1887534" cy="64911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open_client</a:t>
            </a:r>
            <a:r>
              <a:rPr lang="en-US" altLang="ko-KR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78139A7-6138-48BF-B3BC-5B69EB15E3AA}"/>
              </a:ext>
            </a:extLst>
          </p:cNvPr>
          <p:cNvSpPr/>
          <p:nvPr/>
        </p:nvSpPr>
        <p:spPr>
          <a:xfrm>
            <a:off x="8673972" y="5126894"/>
            <a:ext cx="1887534" cy="516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_DBw.py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8017BE-706F-4713-83BC-3E4340B525EE}"/>
              </a:ext>
            </a:extLst>
          </p:cNvPr>
          <p:cNvSpPr/>
          <p:nvPr/>
        </p:nvSpPr>
        <p:spPr>
          <a:xfrm>
            <a:off x="4719573" y="278675"/>
            <a:ext cx="7133378" cy="381828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E1248A9-C9EE-44E3-B20B-13AE25FD4544}"/>
              </a:ext>
            </a:extLst>
          </p:cNvPr>
          <p:cNvSpPr/>
          <p:nvPr/>
        </p:nvSpPr>
        <p:spPr>
          <a:xfrm>
            <a:off x="7728216" y="3847270"/>
            <a:ext cx="1248240" cy="4702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69360-4753-44D1-8F28-EDEB22E79794}"/>
              </a:ext>
            </a:extLst>
          </p:cNvPr>
          <p:cNvSpPr/>
          <p:nvPr/>
        </p:nvSpPr>
        <p:spPr>
          <a:xfrm>
            <a:off x="3727269" y="4787617"/>
            <a:ext cx="7315334" cy="1917983"/>
          </a:xfrm>
          <a:prstGeom prst="rect">
            <a:avLst/>
          </a:prstGeom>
          <a:noFill/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59645F7-4700-4A0C-B09C-E77C5B96B130}"/>
              </a:ext>
            </a:extLst>
          </p:cNvPr>
          <p:cNvSpPr/>
          <p:nvPr/>
        </p:nvSpPr>
        <p:spPr>
          <a:xfrm>
            <a:off x="7748184" y="4580453"/>
            <a:ext cx="1248240" cy="4702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client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BC32D87-C43A-447B-BFE6-ABE968FC22A3}"/>
              </a:ext>
            </a:extLst>
          </p:cNvPr>
          <p:cNvSpPr/>
          <p:nvPr/>
        </p:nvSpPr>
        <p:spPr>
          <a:xfrm>
            <a:off x="7265598" y="2294003"/>
            <a:ext cx="2233476" cy="14643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</a:rPr>
              <a:t>Date Hour Minute</a:t>
            </a:r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Repeat day</a:t>
            </a:r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Repeat time</a:t>
            </a:r>
          </a:p>
          <a:p>
            <a:pPr algn="ctr"/>
            <a:r>
              <a:rPr lang="en-US" altLang="ko-KR" dirty="0" err="1">
                <a:solidFill>
                  <a:srgbClr val="FFFF00"/>
                </a:solidFill>
              </a:rPr>
              <a:t>url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A73B866-DE20-4A7B-A6EC-DA193DAB59A3}"/>
              </a:ext>
            </a:extLst>
          </p:cNvPr>
          <p:cNvSpPr/>
          <p:nvPr/>
        </p:nvSpPr>
        <p:spPr>
          <a:xfrm>
            <a:off x="7800438" y="2031083"/>
            <a:ext cx="1079235" cy="42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urlDB.db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6D4C0F0-F249-4147-814B-75B4022796CF}"/>
              </a:ext>
            </a:extLst>
          </p:cNvPr>
          <p:cNvSpPr/>
          <p:nvPr/>
        </p:nvSpPr>
        <p:spPr>
          <a:xfrm>
            <a:off x="1206252" y="4187808"/>
            <a:ext cx="1887534" cy="78529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KAKAO TALK</a:t>
            </a:r>
          </a:p>
          <a:p>
            <a:pPr algn="ctr"/>
            <a:endParaRPr lang="en-US" altLang="ko-KR" dirty="0"/>
          </a:p>
        </p:txBody>
      </p:sp>
      <p:sp>
        <p:nvSpPr>
          <p:cNvPr id="57" name="직사각형 56" descr="컴퓨터">
            <a:extLst>
              <a:ext uri="{FF2B5EF4-FFF2-40B4-BE49-F238E27FC236}">
                <a16:creationId xmlns:a16="http://schemas.microsoft.com/office/drawing/2014/main" id="{F7D904D1-D383-4599-962E-6F4FC087E666}"/>
              </a:ext>
            </a:extLst>
          </p:cNvPr>
          <p:cNvSpPr/>
          <p:nvPr/>
        </p:nvSpPr>
        <p:spPr>
          <a:xfrm>
            <a:off x="4066976" y="5447604"/>
            <a:ext cx="598007" cy="59800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4546" y="2080362"/>
            <a:ext cx="2680702" cy="1238590"/>
          </a:xfrm>
        </p:spPr>
        <p:txBody>
          <a:bodyPr>
            <a:normAutofit fontScale="90000"/>
          </a:bodyPr>
          <a:lstStyle/>
          <a:p>
            <a:r>
              <a:rPr lang="ko-KR" altLang="en-US" sz="4000" dirty="0"/>
              <a:t>모듈간 </a:t>
            </a:r>
            <a:br>
              <a:rPr lang="en-US" altLang="ko-KR" sz="4000" dirty="0"/>
            </a:br>
            <a:r>
              <a:rPr lang="ko-KR" altLang="en-US" sz="4000" dirty="0"/>
              <a:t>상호작용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F35EFC7-9BD2-4A2B-A635-01FB34472A90}"/>
              </a:ext>
            </a:extLst>
          </p:cNvPr>
          <p:cNvCxnSpPr>
            <a:cxnSpLocks/>
          </p:cNvCxnSpPr>
          <p:nvPr/>
        </p:nvCxnSpPr>
        <p:spPr>
          <a:xfrm>
            <a:off x="9160013" y="1544490"/>
            <a:ext cx="1220604" cy="7495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CA6BA6F-E22C-4109-9234-7D1FAEC8CBE5}"/>
              </a:ext>
            </a:extLst>
          </p:cNvPr>
          <p:cNvCxnSpPr>
            <a:cxnSpLocks/>
          </p:cNvCxnSpPr>
          <p:nvPr/>
        </p:nvCxnSpPr>
        <p:spPr>
          <a:xfrm flipH="1">
            <a:off x="9499074" y="2497066"/>
            <a:ext cx="977338" cy="529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8FA2B69-93E4-4462-B947-578A155D394C}"/>
              </a:ext>
            </a:extLst>
          </p:cNvPr>
          <p:cNvCxnSpPr>
            <a:cxnSpLocks/>
          </p:cNvCxnSpPr>
          <p:nvPr/>
        </p:nvCxnSpPr>
        <p:spPr>
          <a:xfrm flipV="1">
            <a:off x="10064236" y="2497066"/>
            <a:ext cx="777935" cy="322446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36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6" y="1304637"/>
            <a:ext cx="286186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56B8B0-35CC-4E30-A1B3-001F89815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8" r="14366" b="4459"/>
          <a:stretch/>
        </p:blipFill>
        <p:spPr>
          <a:xfrm>
            <a:off x="6164907" y="1180810"/>
            <a:ext cx="4265893" cy="48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1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ko-KR" altLang="en-US" sz="4000"/>
              <a:t>목차</a:t>
            </a:r>
          </a:p>
        </p:txBody>
      </p:sp>
      <p:graphicFrame>
        <p:nvGraphicFramePr>
          <p:cNvPr id="23" name="내용 개체 틀 2">
            <a:extLst>
              <a:ext uri="{FF2B5EF4-FFF2-40B4-BE49-F238E27FC236}">
                <a16:creationId xmlns:a16="http://schemas.microsoft.com/office/drawing/2014/main" id="{670C84DE-6229-4BDF-B022-7C60C64C3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068823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4733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75074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/>
                </a:solidFill>
              </a:rPr>
              <a:t>urlDB.db</a:t>
            </a:r>
            <a:endParaRPr lang="en-US" altLang="ko-KR" dirty="0">
              <a:solidFill>
                <a:schemeClr val="bg1"/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6AD94B-A76A-49EC-B80E-5030C7E3A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" t="27785" r="38911" b="41366"/>
          <a:stretch/>
        </p:blipFill>
        <p:spPr>
          <a:xfrm>
            <a:off x="4710096" y="1034473"/>
            <a:ext cx="7318651" cy="16192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6680D1-3F0F-47C2-A277-68E262ED3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" t="27609" r="63640" b="52069"/>
          <a:stretch/>
        </p:blipFill>
        <p:spPr>
          <a:xfrm>
            <a:off x="4739280" y="2841338"/>
            <a:ext cx="4246435" cy="1066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E0B04-5CE8-4D4D-A3A4-6E0FA65B76C8}"/>
              </a:ext>
            </a:extLst>
          </p:cNvPr>
          <p:cNvSpPr txBox="1"/>
          <p:nvPr/>
        </p:nvSpPr>
        <p:spPr>
          <a:xfrm>
            <a:off x="9174711" y="3538743"/>
            <a:ext cx="285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(SQLite DB Browser</a:t>
            </a:r>
            <a:r>
              <a:rPr lang="ko-KR" altLang="en-US" dirty="0"/>
              <a:t>로 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6AA63B94-4755-499B-969E-2E465B508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" t="25315" r="44237" b="63091"/>
          <a:stretch/>
        </p:blipFill>
        <p:spPr>
          <a:xfrm>
            <a:off x="5210334" y="4455318"/>
            <a:ext cx="5630107" cy="1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2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543996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8680A6-1930-414D-AA61-08B336CD3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9" b="7205"/>
          <a:stretch/>
        </p:blipFill>
        <p:spPr>
          <a:xfrm>
            <a:off x="3834178" y="152726"/>
            <a:ext cx="5180513" cy="65898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F05899-C5E3-48DD-9A27-22690231F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" t="16514" r="31319" b="59378"/>
          <a:stretch/>
        </p:blipFill>
        <p:spPr>
          <a:xfrm>
            <a:off x="7447958" y="1440315"/>
            <a:ext cx="4047361" cy="22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58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3168253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562B9-0828-498A-A255-A7B788EC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1" b="3299"/>
          <a:stretch/>
        </p:blipFill>
        <p:spPr>
          <a:xfrm>
            <a:off x="3204167" y="82710"/>
            <a:ext cx="5620457" cy="66925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755900-C2E5-41C0-8ECB-69479D733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" t="15778" r="25343" b="33333"/>
          <a:stretch/>
        </p:blipFill>
        <p:spPr>
          <a:xfrm>
            <a:off x="7400456" y="1034473"/>
            <a:ext cx="4644115" cy="43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1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75074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ABF7C-EA21-4377-B51B-712971CD2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10056" r="34563" b="4321"/>
          <a:stretch/>
        </p:blipFill>
        <p:spPr>
          <a:xfrm>
            <a:off x="4710096" y="253772"/>
            <a:ext cx="7172073" cy="63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40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75074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CFC72-03BC-4659-915F-7F0F1852B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2" r="5136" b="3940"/>
          <a:stretch/>
        </p:blipFill>
        <p:spPr>
          <a:xfrm>
            <a:off x="4686892" y="592281"/>
            <a:ext cx="7284742" cy="56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78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75074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client_DBw.py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75BAED-8E65-47FA-8F9F-67F96BBAF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" t="13363" r="4592" b="9644"/>
          <a:stretch/>
        </p:blipFill>
        <p:spPr>
          <a:xfrm>
            <a:off x="5475760" y="759347"/>
            <a:ext cx="5669678" cy="52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58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5" y="270164"/>
            <a:ext cx="2639962" cy="76430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1" y="1304637"/>
            <a:ext cx="2750740" cy="4837547"/>
          </a:xfrm>
        </p:spPr>
        <p:txBody>
          <a:bodyPr>
            <a:normAutofit/>
          </a:bodyPr>
          <a:lstStyle/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main.py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server_DBw.py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urlDB.db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Client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client_url.py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altLang="ko-KR" dirty="0">
                <a:solidFill>
                  <a:schemeClr val="bg1"/>
                </a:solidFill>
              </a:rPr>
              <a:t>client_DBw.py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E3139E-4805-47E1-AA5E-BED0B6DCB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t="8620" r="18201" b="10438"/>
          <a:stretch/>
        </p:blipFill>
        <p:spPr>
          <a:xfrm>
            <a:off x="5647401" y="0"/>
            <a:ext cx="5061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51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결과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작동영상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3" name="KakaoTalk_Video_20191123_2328_43_400">
            <a:hlinkClick r:id="" action="ppaction://media"/>
            <a:extLst>
              <a:ext uri="{FF2B5EF4-FFF2-40B4-BE49-F238E27FC236}">
                <a16:creationId xmlns:a16="http://schemas.microsoft.com/office/drawing/2014/main" id="{70457527-2113-4A9E-B79D-9BCD9E980B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4983" y="1014415"/>
            <a:ext cx="9017017" cy="50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6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277" y="609598"/>
            <a:ext cx="7407965" cy="1285461"/>
          </a:xfrm>
        </p:spPr>
        <p:txBody>
          <a:bodyPr>
            <a:normAutofit/>
          </a:bodyPr>
          <a:lstStyle/>
          <a:p>
            <a:r>
              <a:rPr lang="ko-KR" altLang="en-US" dirty="0"/>
              <a:t>개발 결과 </a:t>
            </a:r>
            <a:r>
              <a:rPr lang="en-US" altLang="ko-KR" dirty="0"/>
              <a:t>– </a:t>
            </a:r>
            <a:r>
              <a:rPr lang="ko-KR" altLang="en-US" dirty="0"/>
              <a:t>개선점과 추후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F926AA-2D35-49BE-8A40-4C40061B971A}"/>
              </a:ext>
            </a:extLst>
          </p:cNvPr>
          <p:cNvSpPr/>
          <p:nvPr/>
        </p:nvSpPr>
        <p:spPr>
          <a:xfrm>
            <a:off x="2435386" y="2422699"/>
            <a:ext cx="8644226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DB 내용을 소켓통신을 통해 전송하는 함수 구현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DB </a:t>
            </a:r>
            <a:r>
              <a:rPr lang="ko-KR" altLang="en-US" sz="2800" dirty="0"/>
              <a:t>내용을 소켓통신을 통해 제거하는 함수 구현</a:t>
            </a:r>
            <a:endParaRPr lang="en-US" altLang="ko-KR" sz="2800" dirty="0"/>
          </a:p>
          <a:p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로그인 기능을 추가하여 여러 사람이 쓸 수 있게 수정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kakao</a:t>
            </a:r>
            <a:r>
              <a:rPr lang="en-US" altLang="ko-KR" sz="2800" dirty="0"/>
              <a:t> </a:t>
            </a:r>
            <a:r>
              <a:rPr lang="ko-KR" altLang="en-US" sz="2800" dirty="0"/>
              <a:t>전송 </a:t>
            </a:r>
            <a:r>
              <a:rPr lang="en-US" altLang="ko-KR" sz="2800" dirty="0"/>
              <a:t>API</a:t>
            </a:r>
            <a:r>
              <a:rPr lang="ko-KR" altLang="en-US" sz="2800" dirty="0"/>
              <a:t>를 개인 전송에서  카카오채널로 바꿔 </a:t>
            </a:r>
            <a:endParaRPr lang="en-US" altLang="ko-KR" sz="2800" dirty="0"/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알람 뿐만 아니라 </a:t>
            </a:r>
            <a:r>
              <a:rPr lang="en-US" altLang="ko-KR" sz="2800" dirty="0"/>
              <a:t>DB</a:t>
            </a:r>
            <a:r>
              <a:rPr lang="ko-KR" altLang="en-US" sz="2800" dirty="0"/>
              <a:t>에 접근이 가능하게 수정</a:t>
            </a:r>
          </a:p>
        </p:txBody>
      </p:sp>
    </p:spTree>
    <p:extLst>
      <p:ext uri="{BB962C8B-B14F-4D97-AF65-F5344CB8AC3E}">
        <p14:creationId xmlns:p14="http://schemas.microsoft.com/office/powerpoint/2010/main" val="391835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D266E8-4EE1-47B4-AC28-51041D53D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3999" y="2170507"/>
            <a:ext cx="9144000" cy="14343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7200" dirty="0" err="1">
                <a:latin typeface="+mj-ea"/>
              </a:rPr>
              <a:t>QnA</a:t>
            </a:r>
            <a:endParaRPr lang="en-US" altLang="ko-KR" sz="7200" dirty="0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F22FF-A37A-4182-B324-1B7532E9DC69}"/>
              </a:ext>
            </a:extLst>
          </p:cNvPr>
          <p:cNvSpPr txBox="1"/>
          <p:nvPr/>
        </p:nvSpPr>
        <p:spPr>
          <a:xfrm>
            <a:off x="6268278" y="719258"/>
            <a:ext cx="5667875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References</a:t>
            </a:r>
          </a:p>
          <a:p>
            <a:endParaRPr lang="en-US" altLang="ko-KR" dirty="0"/>
          </a:p>
          <a:p>
            <a:r>
              <a:rPr lang="ko-KR" altLang="en-US" dirty="0"/>
              <a:t>서버 관련</a:t>
            </a:r>
            <a:r>
              <a:rPr lang="en-US" altLang="ko-KR" dirty="0"/>
              <a:t>:</a:t>
            </a:r>
          </a:p>
          <a:p>
            <a:r>
              <a:rPr lang="en-US" altLang="ko-KR" sz="1100" dirty="0"/>
              <a:t>	</a:t>
            </a:r>
            <a:r>
              <a:rPr lang="en-US" altLang="ko-KR" sz="1100" dirty="0">
                <a:hlinkClick r:id="rId3"/>
              </a:rPr>
              <a:t>https://docs.python.org/ko/3.7/library/socket.html#socket.socket.settimeout</a:t>
            </a:r>
            <a:endParaRPr lang="en-US" altLang="ko-KR" sz="1100" dirty="0"/>
          </a:p>
          <a:p>
            <a:r>
              <a:rPr lang="en-US" altLang="ko-KR" sz="1100" dirty="0"/>
              <a:t>	</a:t>
            </a:r>
            <a:r>
              <a:rPr lang="en-US" altLang="ko-KR" sz="1100" dirty="0">
                <a:hlinkClick r:id="rId4"/>
              </a:rPr>
              <a:t>https://docs.python.org/ko/3.7/tutorial/errors.html</a:t>
            </a:r>
            <a:endParaRPr lang="en-US" altLang="ko-KR" sz="1100" dirty="0"/>
          </a:p>
          <a:p>
            <a:r>
              <a:rPr lang="en-US" altLang="ko-KR" sz="1100" dirty="0"/>
              <a:t>	</a:t>
            </a:r>
            <a:r>
              <a:rPr lang="en-US" altLang="ko-KR" sz="1100" dirty="0">
                <a:hlinkClick r:id="rId5"/>
              </a:rPr>
              <a:t>https://stackoverrun.com/ko/q/10378431</a:t>
            </a:r>
            <a:endParaRPr lang="en-US" altLang="ko-KR" sz="1100" dirty="0"/>
          </a:p>
          <a:p>
            <a:r>
              <a:rPr lang="ko-KR" altLang="en-US" dirty="0"/>
              <a:t>클라이언트 관련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</a:t>
            </a:r>
            <a:r>
              <a:rPr lang="en-US" altLang="ko-KR" sz="1000" dirty="0">
                <a:hlinkClick r:id="rId6"/>
              </a:rPr>
              <a:t>https://wikidocs.net/16035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en-US" altLang="ko-KR" sz="1000" dirty="0">
                <a:hlinkClick r:id="rId7"/>
              </a:rPr>
              <a:t>https://docs.python.org/ko/3.7/library/webbrowser.html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dirty="0"/>
              <a:t>카카오톡 </a:t>
            </a:r>
            <a:r>
              <a:rPr lang="en-US" altLang="ko-KR" dirty="0"/>
              <a:t>API </a:t>
            </a:r>
            <a:r>
              <a:rPr lang="ko-KR" altLang="en-US" dirty="0"/>
              <a:t>관련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</a:t>
            </a:r>
            <a:r>
              <a:rPr lang="en-US" altLang="ko-KR" sz="1000" dirty="0">
                <a:hlinkClick r:id="rId8"/>
              </a:rPr>
              <a:t>developers.kakao.com/docs/</a:t>
            </a:r>
            <a:r>
              <a:rPr lang="en-US" altLang="ko-KR" sz="1000" dirty="0" err="1">
                <a:hlinkClick r:id="rId8"/>
              </a:rPr>
              <a:t>restapi</a:t>
            </a:r>
            <a:r>
              <a:rPr lang="en-US" altLang="ko-KR" sz="1000" dirty="0">
                <a:hlinkClick r:id="rId8"/>
              </a:rPr>
              <a:t>/</a:t>
            </a:r>
            <a:r>
              <a:rPr lang="en-US" altLang="ko-KR" sz="1000" dirty="0" err="1">
                <a:hlinkClick r:id="rId8"/>
              </a:rPr>
              <a:t>kakaotalk-api</a:t>
            </a:r>
            <a:r>
              <a:rPr lang="en-US" altLang="ko-KR" sz="1000" dirty="0">
                <a:hlinkClick r:id="rId8"/>
              </a:rPr>
              <a:t>#</a:t>
            </a:r>
            <a:r>
              <a:rPr lang="ko-KR" altLang="en-US" sz="1000" dirty="0">
                <a:hlinkClick r:id="rId8"/>
              </a:rPr>
              <a:t>나에게</a:t>
            </a:r>
            <a:r>
              <a:rPr lang="en-US" altLang="ko-KR" sz="1000" dirty="0">
                <a:hlinkClick r:id="rId8"/>
              </a:rPr>
              <a:t>-</a:t>
            </a:r>
            <a:r>
              <a:rPr lang="ko-KR" altLang="en-US" sz="1000" dirty="0">
                <a:hlinkClick r:id="rId8"/>
              </a:rPr>
              <a:t>보내기</a:t>
            </a:r>
            <a:r>
              <a:rPr lang="en-US" altLang="ko-KR" sz="1000" dirty="0">
                <a:hlinkClick r:id="rId8"/>
              </a:rPr>
              <a:t>-</a:t>
            </a:r>
            <a:r>
              <a:rPr lang="ko-KR" altLang="en-US" sz="1000" dirty="0">
                <a:hlinkClick r:id="rId8"/>
              </a:rPr>
              <a:t>텍스트</a:t>
            </a:r>
            <a:r>
              <a:rPr lang="en-US" altLang="ko-KR" sz="1000" dirty="0">
                <a:hlinkClick r:id="rId8"/>
              </a:rPr>
              <a:t>-</a:t>
            </a:r>
            <a:r>
              <a:rPr lang="ko-KR" altLang="en-US" sz="1000" dirty="0">
                <a:hlinkClick r:id="rId8"/>
              </a:rPr>
              <a:t>템플릿</a:t>
            </a:r>
            <a:r>
              <a:rPr lang="en-US" altLang="ko-KR" sz="1000" dirty="0">
                <a:hlinkClick r:id="rId8"/>
              </a:rPr>
              <a:t>-</a:t>
            </a:r>
            <a:r>
              <a:rPr lang="ko-KR" altLang="en-US" sz="1000" dirty="0">
                <a:hlinkClick r:id="rId8"/>
              </a:rPr>
              <a:t>보내기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en-US" altLang="ko-KR" sz="1000" dirty="0">
                <a:hlinkClick r:id="rId9"/>
              </a:rPr>
              <a:t>https://developers.kakao.com/docs/restapi/tool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dirty="0"/>
              <a:t>Sqlite3 DB</a:t>
            </a:r>
            <a:r>
              <a:rPr lang="ko-KR" altLang="en-US" dirty="0"/>
              <a:t>관련</a:t>
            </a:r>
            <a:r>
              <a:rPr lang="en-US" altLang="ko-KR" dirty="0"/>
              <a:t>: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en-US" altLang="ko-KR" sz="1000" dirty="0">
                <a:hlinkClick r:id="rId10"/>
              </a:rPr>
              <a:t>https://docs.python.org/3.7/library/sqlite3.html#sqlite3.Cursor.fetchall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en-US" altLang="ko-KR" sz="1000" dirty="0">
                <a:hlinkClick r:id="rId11"/>
              </a:rPr>
              <a:t>https://www.tutorialspoint.com/sqlite/sqlite_using_autoincrement.htm</a:t>
            </a:r>
            <a:endParaRPr lang="en-US" altLang="ko-KR" sz="1000" dirty="0"/>
          </a:p>
          <a:p>
            <a:endParaRPr lang="en-US" altLang="ko-KR" dirty="0"/>
          </a:p>
          <a:p>
            <a:r>
              <a:rPr lang="ko-KR" altLang="en-US" dirty="0"/>
              <a:t>날짜 및 시간 관련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</a:t>
            </a:r>
            <a:r>
              <a:rPr lang="en-US" altLang="ko-KR" sz="1000" dirty="0">
                <a:hlinkClick r:id="rId12"/>
              </a:rPr>
              <a:t>https://docs.python.org/ko/3/library/datetime.html</a:t>
            </a:r>
            <a:br>
              <a:rPr lang="en-US" altLang="ko-KR" sz="1000" dirty="0"/>
            </a:br>
            <a:r>
              <a:rPr lang="en-US" altLang="ko-KR" dirty="0"/>
              <a:t>	</a:t>
            </a:r>
            <a:r>
              <a:rPr lang="en-US" altLang="ko-KR" sz="1050" dirty="0">
                <a:hlinkClick r:id="rId13"/>
              </a:rPr>
              <a:t>https://codeday.me/ko/qa/20190407/188152.html</a:t>
            </a:r>
            <a:endParaRPr lang="en-US" altLang="ko-KR" dirty="0"/>
          </a:p>
          <a:p>
            <a:r>
              <a:rPr lang="ko-KR" altLang="en-US" dirty="0"/>
              <a:t>멀티 프로세스 관련 </a:t>
            </a:r>
            <a:r>
              <a:rPr lang="en-US" altLang="ko-KR" dirty="0"/>
              <a:t>: </a:t>
            </a:r>
          </a:p>
          <a:p>
            <a:r>
              <a:rPr lang="en-US" altLang="ko-KR" sz="1000" dirty="0"/>
              <a:t>	</a:t>
            </a:r>
            <a:r>
              <a:rPr lang="en-US" altLang="ko-KR" sz="1000" dirty="0">
                <a:hlinkClick r:id="rId14"/>
              </a:rPr>
              <a:t>https://docs.python.org/ko/3/library/multiprocessing.html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43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프로젝트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목 적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1BF3126-358F-4D36-A915-59E88FF02520}"/>
              </a:ext>
            </a:extLst>
          </p:cNvPr>
          <p:cNvSpPr txBox="1">
            <a:spLocks/>
          </p:cNvSpPr>
          <p:nvPr/>
        </p:nvSpPr>
        <p:spPr>
          <a:xfrm>
            <a:off x="5088433" y="685800"/>
            <a:ext cx="6492145" cy="142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3600" dirty="0">
                <a:latin typeface="+mj-ea"/>
                <a:ea typeface="+mj-ea"/>
              </a:rPr>
              <a:t>“</a:t>
            </a:r>
            <a:r>
              <a:rPr lang="ko-KR" altLang="en-US" sz="3600" dirty="0">
                <a:latin typeface="+mj-ea"/>
                <a:ea typeface="+mj-ea"/>
              </a:rPr>
              <a:t>웹사이트 자동 오픈 알고리즘</a:t>
            </a:r>
            <a:r>
              <a:rPr lang="en-US" altLang="ko-KR" sz="3600" dirty="0">
                <a:latin typeface="+mj-ea"/>
                <a:ea typeface="+mj-ea"/>
              </a:rPr>
              <a:t>”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182A33-15B7-41D9-883F-7B9F982A5A35}"/>
              </a:ext>
            </a:extLst>
          </p:cNvPr>
          <p:cNvSpPr/>
          <p:nvPr/>
        </p:nvSpPr>
        <p:spPr>
          <a:xfrm>
            <a:off x="3929654" y="2664619"/>
            <a:ext cx="10052826" cy="2359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01750" indent="-2857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등록한 웹사이트를 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일정 시간이 되면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자동으로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016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열어주는 프로그램 구현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01600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01750" indent="-2857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만약 컴퓨터가 꺼져 있으면 카카오톡으로 알림 송신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01600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01750" indent="-2857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주간반복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월간반복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연간반복기능</a:t>
            </a:r>
          </a:p>
        </p:txBody>
      </p:sp>
    </p:spTree>
    <p:extLst>
      <p:ext uri="{BB962C8B-B14F-4D97-AF65-F5344CB8AC3E}">
        <p14:creationId xmlns:p14="http://schemas.microsoft.com/office/powerpoint/2010/main" val="163680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9EB00-EEB8-4AD8-BB31-DE7D6940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과정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1" name="표 25">
            <a:extLst>
              <a:ext uri="{FF2B5EF4-FFF2-40B4-BE49-F238E27FC236}">
                <a16:creationId xmlns:a16="http://schemas.microsoft.com/office/drawing/2014/main" id="{4845535C-7763-44E0-A2B1-7E58938B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596058"/>
              </p:ext>
            </p:extLst>
          </p:nvPr>
        </p:nvGraphicFramePr>
        <p:xfrm>
          <a:off x="4432892" y="1705282"/>
          <a:ext cx="7759108" cy="4014747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207762">
                  <a:extLst>
                    <a:ext uri="{9D8B030D-6E8A-4147-A177-3AD203B41FA5}">
                      <a16:colId xmlns:a16="http://schemas.microsoft.com/office/drawing/2014/main" val="3789915349"/>
                    </a:ext>
                  </a:extLst>
                </a:gridCol>
                <a:gridCol w="3102293">
                  <a:extLst>
                    <a:ext uri="{9D8B030D-6E8A-4147-A177-3AD203B41FA5}">
                      <a16:colId xmlns:a16="http://schemas.microsoft.com/office/drawing/2014/main" val="553531039"/>
                    </a:ext>
                  </a:extLst>
                </a:gridCol>
                <a:gridCol w="1679532">
                  <a:extLst>
                    <a:ext uri="{9D8B030D-6E8A-4147-A177-3AD203B41FA5}">
                      <a16:colId xmlns:a16="http://schemas.microsoft.com/office/drawing/2014/main" val="315954365"/>
                    </a:ext>
                  </a:extLst>
                </a:gridCol>
                <a:gridCol w="882627">
                  <a:extLst>
                    <a:ext uri="{9D8B030D-6E8A-4147-A177-3AD203B41FA5}">
                      <a16:colId xmlns:a16="http://schemas.microsoft.com/office/drawing/2014/main" val="2821794868"/>
                    </a:ext>
                  </a:extLst>
                </a:gridCol>
                <a:gridCol w="886894">
                  <a:extLst>
                    <a:ext uri="{9D8B030D-6E8A-4147-A177-3AD203B41FA5}">
                      <a16:colId xmlns:a16="http://schemas.microsoft.com/office/drawing/2014/main" val="547015082"/>
                    </a:ext>
                  </a:extLst>
                </a:gridCol>
              </a:tblGrid>
              <a:tr h="514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역할분담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코딩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85764"/>
                  </a:ext>
                </a:extLst>
              </a:tr>
              <a:tr h="812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김하슬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정리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코드 정리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주석처리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800" dirty="0"/>
                        <a:t>DB </a:t>
                      </a:r>
                      <a:r>
                        <a:rPr lang="ko-KR" altLang="en-US" sz="1800" dirty="0"/>
                        <a:t>작성 및 </a:t>
                      </a:r>
                      <a:endParaRPr lang="en-US" altLang="ko-KR" sz="1800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800" dirty="0"/>
                        <a:t>관련 모듈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585564"/>
                  </a:ext>
                </a:extLst>
              </a:tr>
              <a:tr h="895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김영우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조사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선행 제품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수행방법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용어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 err="1"/>
                        <a:t>클라</a:t>
                      </a:r>
                      <a:r>
                        <a:rPr lang="ko-KR" altLang="en-US" dirty="0"/>
                        <a:t> 소켓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카카오톡 </a:t>
                      </a:r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 보고서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271570"/>
                  </a:ext>
                </a:extLst>
              </a:tr>
              <a:tr h="801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김재윤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스캔 모듈</a:t>
                      </a:r>
                      <a:r>
                        <a:rPr lang="en-US" altLang="ko-KR" dirty="0"/>
                        <a:t>, main </a:t>
                      </a:r>
                      <a:r>
                        <a:rPr lang="ko-KR" altLang="en-US" dirty="0"/>
                        <a:t>함수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제안서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중간 보고서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807478"/>
                  </a:ext>
                </a:extLst>
              </a:tr>
              <a:tr h="767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이홍섭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차트 제작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ctr" latinLnBrk="1"/>
                      <a:r>
                        <a:rPr lang="ko-KR" altLang="en-US" dirty="0"/>
                        <a:t>진행 현황 체크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회의록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1019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08811EF4-306A-461F-BAFF-1A385A60BF2F}"/>
              </a:ext>
            </a:extLst>
          </p:cNvPr>
          <p:cNvSpPr txBox="1">
            <a:spLocks/>
          </p:cNvSpPr>
          <p:nvPr/>
        </p:nvSpPr>
        <p:spPr>
          <a:xfrm>
            <a:off x="7107880" y="311836"/>
            <a:ext cx="2639962" cy="10755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dirty="0"/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291993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9EB00-EEB8-4AD8-BB31-DE7D6940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과정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985810-FC7E-41C0-9343-BE04BA51F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10068"/>
              </p:ext>
            </p:extLst>
          </p:nvPr>
        </p:nvGraphicFramePr>
        <p:xfrm>
          <a:off x="4313884" y="1443115"/>
          <a:ext cx="7797795" cy="4330130"/>
        </p:xfrm>
        <a:graphic>
          <a:graphicData uri="http://schemas.openxmlformats.org/drawingml/2006/table">
            <a:tbl>
              <a:tblPr/>
              <a:tblGrid>
                <a:gridCol w="1331565">
                  <a:extLst>
                    <a:ext uri="{9D8B030D-6E8A-4147-A177-3AD203B41FA5}">
                      <a16:colId xmlns:a16="http://schemas.microsoft.com/office/drawing/2014/main" val="1246926189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1198945481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1107949170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1592638894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1436545023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4019115283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2304699684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444829315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945111875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921990298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2000791634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3641417136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1234192008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3010783558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2692579349"/>
                    </a:ext>
                  </a:extLst>
                </a:gridCol>
                <a:gridCol w="431082">
                  <a:extLst>
                    <a:ext uri="{9D8B030D-6E8A-4147-A177-3AD203B41FA5}">
                      <a16:colId xmlns:a16="http://schemas.microsoft.com/office/drawing/2014/main" val="292491658"/>
                    </a:ext>
                  </a:extLst>
                </a:gridCol>
              </a:tblGrid>
              <a:tr h="3092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014288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593658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편성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231284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논의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9/9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492818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9/27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094315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작성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10/6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32575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발표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946433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모듈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10/25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041141"/>
                  </a:ext>
                </a:extLst>
              </a:tr>
              <a:tr h="309295"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모듈 수정 및 중간보고서 작성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11/3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258708"/>
                  </a:ext>
                </a:extLst>
              </a:tr>
              <a:tr h="309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197648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보고서 제출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886921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구현 및 피드백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11/19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67315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보고서 작성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11/24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18730"/>
                  </a:ext>
                </a:extLst>
              </a:tr>
              <a:tr h="309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보고서 발표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79149"/>
                  </a:ext>
                </a:extLst>
              </a:tr>
            </a:tbl>
          </a:graphicData>
        </a:graphic>
      </p:graphicFrame>
      <p:sp>
        <p:nvSpPr>
          <p:cNvPr id="21" name="제목 1">
            <a:extLst>
              <a:ext uri="{FF2B5EF4-FFF2-40B4-BE49-F238E27FC236}">
                <a16:creationId xmlns:a16="http://schemas.microsoft.com/office/drawing/2014/main" id="{D390E8EB-28A7-4D86-9F16-FA60733E2AF2}"/>
              </a:ext>
            </a:extLst>
          </p:cNvPr>
          <p:cNvSpPr txBox="1">
            <a:spLocks/>
          </p:cNvSpPr>
          <p:nvPr/>
        </p:nvSpPr>
        <p:spPr>
          <a:xfrm>
            <a:off x="7107880" y="183803"/>
            <a:ext cx="2639962" cy="10755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dirty="0" err="1"/>
              <a:t>간트</a:t>
            </a:r>
            <a:r>
              <a:rPr lang="ko-KR" altLang="en-US" sz="3200" dirty="0"/>
              <a:t> 차트</a:t>
            </a:r>
          </a:p>
        </p:txBody>
      </p:sp>
    </p:spTree>
    <p:extLst>
      <p:ext uri="{BB962C8B-B14F-4D97-AF65-F5344CB8AC3E}">
        <p14:creationId xmlns:p14="http://schemas.microsoft.com/office/powerpoint/2010/main" val="14386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9EB00-EEB8-4AD8-BB31-DE7D6940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과정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08811EF4-306A-461F-BAFF-1A385A60BF2F}"/>
              </a:ext>
            </a:extLst>
          </p:cNvPr>
          <p:cNvSpPr txBox="1">
            <a:spLocks/>
          </p:cNvSpPr>
          <p:nvPr/>
        </p:nvSpPr>
        <p:spPr>
          <a:xfrm>
            <a:off x="7046438" y="-197166"/>
            <a:ext cx="2639962" cy="10755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dirty="0"/>
              <a:t>일정표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2BEDA68-B9EA-4F27-BBDB-D6048657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846640"/>
              </p:ext>
            </p:extLst>
          </p:nvPr>
        </p:nvGraphicFramePr>
        <p:xfrm>
          <a:off x="4867562" y="610934"/>
          <a:ext cx="6972893" cy="5418235"/>
        </p:xfrm>
        <a:graphic>
          <a:graphicData uri="http://schemas.openxmlformats.org/drawingml/2006/table">
            <a:tbl>
              <a:tblPr/>
              <a:tblGrid>
                <a:gridCol w="1048099">
                  <a:extLst>
                    <a:ext uri="{9D8B030D-6E8A-4147-A177-3AD203B41FA5}">
                      <a16:colId xmlns:a16="http://schemas.microsoft.com/office/drawing/2014/main" val="579277876"/>
                    </a:ext>
                  </a:extLst>
                </a:gridCol>
                <a:gridCol w="3707327">
                  <a:extLst>
                    <a:ext uri="{9D8B030D-6E8A-4147-A177-3AD203B41FA5}">
                      <a16:colId xmlns:a16="http://schemas.microsoft.com/office/drawing/2014/main" val="1418169901"/>
                    </a:ext>
                  </a:extLst>
                </a:gridCol>
                <a:gridCol w="658309">
                  <a:extLst>
                    <a:ext uri="{9D8B030D-6E8A-4147-A177-3AD203B41FA5}">
                      <a16:colId xmlns:a16="http://schemas.microsoft.com/office/drawing/2014/main" val="700900948"/>
                    </a:ext>
                  </a:extLst>
                </a:gridCol>
                <a:gridCol w="779579">
                  <a:extLst>
                    <a:ext uri="{9D8B030D-6E8A-4147-A177-3AD203B41FA5}">
                      <a16:colId xmlns:a16="http://schemas.microsoft.com/office/drawing/2014/main" val="3445925395"/>
                    </a:ext>
                  </a:extLst>
                </a:gridCol>
                <a:gridCol w="779579">
                  <a:extLst>
                    <a:ext uri="{9D8B030D-6E8A-4147-A177-3AD203B41FA5}">
                      <a16:colId xmlns:a16="http://schemas.microsoft.com/office/drawing/2014/main" val="1289055691"/>
                    </a:ext>
                  </a:extLst>
                </a:gridCol>
              </a:tblGrid>
              <a:tr h="17611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날짜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기간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시작일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종료일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531668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9/4</a:t>
                      </a:r>
                      <a:endParaRPr 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 편성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35552"/>
                  </a:ext>
                </a:extLst>
              </a:tr>
              <a:tr h="29447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9/4 ~ 9/9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주제논의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781831"/>
                  </a:ext>
                </a:extLst>
              </a:tr>
              <a:tr h="25100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9/9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역할 분담 및 세부 사항 논의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408210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9/9 ~ 9/25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사전 조사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484405"/>
                  </a:ext>
                </a:extLst>
              </a:tr>
              <a:tr h="25100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9/25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579608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9/25 ~ 9/27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사전 조사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633667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9/27 ~ 10/6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제안서 작성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20968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10/7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제안서 발표 및 피드백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119116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10/7 ~ 10/23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초기 모듈 구현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07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18309"/>
                  </a:ext>
                </a:extLst>
              </a:tr>
              <a:tr h="25100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10/23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18547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10/23 ~ 10/25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초기 모듈 구현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903529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10/25 ~ 11/3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초기 모듈 수정 및 중간 보고서 작성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716263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11/3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중간 보고서 제출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10189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11/3 ~ 11/9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모듈 제작 및 수정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086463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11/9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회의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60997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11/9 ~ 11/19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DB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모듈 수정 및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함수 구현시작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796764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11/20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회의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66631"/>
                  </a:ext>
                </a:extLst>
              </a:tr>
              <a:tr h="2952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11/20 ~ 11/24</a:t>
                      </a:r>
                      <a:endParaRPr 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구현 및 피드백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보고서 작성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2035"/>
                  </a:ext>
                </a:extLst>
              </a:tr>
              <a:tr h="25100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11/24</a:t>
                      </a:r>
                      <a:endParaRPr 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최종 보고서 제출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6548" marR="36548" marT="18274" marB="182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297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9EB00-EEB8-4AD8-BB31-DE7D6940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개발 과정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A83D1C0-1A6A-44D7-B652-C62C3BBD5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95056"/>
              </p:ext>
            </p:extLst>
          </p:nvPr>
        </p:nvGraphicFramePr>
        <p:xfrm>
          <a:off x="5609289" y="852768"/>
          <a:ext cx="5549900" cy="1676400"/>
        </p:xfrm>
        <a:graphic>
          <a:graphicData uri="http://schemas.openxmlformats.org/drawingml/2006/table">
            <a:tbl>
              <a:tblPr/>
              <a:tblGrid>
                <a:gridCol w="858008">
                  <a:extLst>
                    <a:ext uri="{9D8B030D-6E8A-4147-A177-3AD203B41FA5}">
                      <a16:colId xmlns:a16="http://schemas.microsoft.com/office/drawing/2014/main" val="1556475712"/>
                    </a:ext>
                  </a:extLst>
                </a:gridCol>
                <a:gridCol w="4691892">
                  <a:extLst>
                    <a:ext uri="{9D8B030D-6E8A-4147-A177-3AD203B41FA5}">
                      <a16:colId xmlns:a16="http://schemas.microsoft.com/office/drawing/2014/main" val="414133331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05403"/>
                  </a:ext>
                </a:extLst>
              </a:tr>
              <a:tr h="20955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8655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미리 설정한 웹사이트를 자동으로 켜지게 만들기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51199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┗인강 같은 경우 자동 재생도 가능하도록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12807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┗전원 연결 없을 시 카카오톡 푸쉬 알림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71592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스도쿠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지뢰찾기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같은 간단한 게임 해결 알고리즘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1719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5572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간단한 역할 분담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923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8604FF-FA9E-4F48-8F07-C5FFC6CB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49907"/>
              </p:ext>
            </p:extLst>
          </p:nvPr>
        </p:nvGraphicFramePr>
        <p:xfrm>
          <a:off x="5609290" y="2622975"/>
          <a:ext cx="5549900" cy="1257300"/>
        </p:xfrm>
        <a:graphic>
          <a:graphicData uri="http://schemas.openxmlformats.org/drawingml/2006/table">
            <a:tbl>
              <a:tblPr/>
              <a:tblGrid>
                <a:gridCol w="752045">
                  <a:extLst>
                    <a:ext uri="{9D8B030D-6E8A-4147-A177-3AD203B41FA5}">
                      <a16:colId xmlns:a16="http://schemas.microsoft.com/office/drawing/2014/main" val="1326192475"/>
                    </a:ext>
                  </a:extLst>
                </a:gridCol>
                <a:gridCol w="4797855">
                  <a:extLst>
                    <a:ext uri="{9D8B030D-6E8A-4147-A177-3AD203B41FA5}">
                      <a16:colId xmlns:a16="http://schemas.microsoft.com/office/drawing/2014/main" val="236956787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155138"/>
                  </a:ext>
                </a:extLst>
              </a:tr>
              <a:tr h="2095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베이스를 먼저 제작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5602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인강 자동 재생은 제외하는 것으로 결정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53363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일단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SQLite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쓰는 방향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69743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입력방법은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기본으로 하되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차후에는  모바일도 고려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4310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기한은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10/26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토요일까지로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정함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54386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D7A4DC5-A989-46DE-9D1D-B8C94AEDE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883146"/>
              </p:ext>
            </p:extLst>
          </p:nvPr>
        </p:nvGraphicFramePr>
        <p:xfrm>
          <a:off x="5609289" y="3974082"/>
          <a:ext cx="5549901" cy="1047750"/>
        </p:xfrm>
        <a:graphic>
          <a:graphicData uri="http://schemas.openxmlformats.org/drawingml/2006/table">
            <a:tbl>
              <a:tblPr/>
              <a:tblGrid>
                <a:gridCol w="752045">
                  <a:extLst>
                    <a:ext uri="{9D8B030D-6E8A-4147-A177-3AD203B41FA5}">
                      <a16:colId xmlns:a16="http://schemas.microsoft.com/office/drawing/2014/main" val="1021192477"/>
                    </a:ext>
                  </a:extLst>
                </a:gridCol>
                <a:gridCol w="4797856">
                  <a:extLst>
                    <a:ext uri="{9D8B030D-6E8A-4147-A177-3AD203B41FA5}">
                      <a16:colId xmlns:a16="http://schemas.microsoft.com/office/drawing/2014/main" val="19460690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73378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문제점 발견 새로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모듈을 작성하기로 결정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72074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테이블의 저장방식이 효율적이지 못함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8094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날짜가 포함되어 있지 않아 주간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연간 반복이 불가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9256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schedule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모듈을 사용해서 구현 예정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28481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A9B8634-8354-444C-91F0-EE4968F9E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899684"/>
              </p:ext>
            </p:extLst>
          </p:nvPr>
        </p:nvGraphicFramePr>
        <p:xfrm>
          <a:off x="5609288" y="5115639"/>
          <a:ext cx="5549901" cy="1047750"/>
        </p:xfrm>
        <a:graphic>
          <a:graphicData uri="http://schemas.openxmlformats.org/drawingml/2006/table">
            <a:tbl>
              <a:tblPr/>
              <a:tblGrid>
                <a:gridCol w="752045">
                  <a:extLst>
                    <a:ext uri="{9D8B030D-6E8A-4147-A177-3AD203B41FA5}">
                      <a16:colId xmlns:a16="http://schemas.microsoft.com/office/drawing/2014/main" val="2421484575"/>
                    </a:ext>
                  </a:extLst>
                </a:gridCol>
                <a:gridCol w="4797856">
                  <a:extLst>
                    <a:ext uri="{9D8B030D-6E8A-4147-A177-3AD203B41FA5}">
                      <a16:colId xmlns:a16="http://schemas.microsoft.com/office/drawing/2014/main" val="331771003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602032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진행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4132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발생한 오류들의 해결방안 구상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2116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최종적으로 역할 및 세부사항 재점검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11996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함수에 사용할 모듈을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schedule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모듈에서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multiprocessing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모듈로 변경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495862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0ECC725C-1D48-4AF2-ABB3-D767B348A3D9}"/>
              </a:ext>
            </a:extLst>
          </p:cNvPr>
          <p:cNvSpPr txBox="1">
            <a:spLocks/>
          </p:cNvSpPr>
          <p:nvPr/>
        </p:nvSpPr>
        <p:spPr>
          <a:xfrm>
            <a:off x="7107880" y="-158450"/>
            <a:ext cx="2639962" cy="10755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 dirty="0"/>
              <a:t>회의록</a:t>
            </a:r>
          </a:p>
        </p:txBody>
      </p:sp>
    </p:spTree>
    <p:extLst>
      <p:ext uri="{BB962C8B-B14F-4D97-AF65-F5344CB8AC3E}">
        <p14:creationId xmlns:p14="http://schemas.microsoft.com/office/powerpoint/2010/main" val="372218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컴퓨팅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사고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적용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405" y="1180811"/>
            <a:ext cx="7045504" cy="4867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dirty="0"/>
          </a:p>
          <a:p>
            <a:r>
              <a:rPr lang="ko-KR" altLang="en-US" sz="3200" dirty="0"/>
              <a:t>분해 </a:t>
            </a:r>
            <a:r>
              <a:rPr lang="en-US" altLang="ko-KR" sz="3200" dirty="0"/>
              <a:t>: </a:t>
            </a:r>
            <a:r>
              <a:rPr lang="ko-KR" altLang="en-US" sz="2000" dirty="0"/>
              <a:t>문제를 작은 단위의 문제로 분해</a:t>
            </a:r>
            <a:endParaRPr lang="en-US" altLang="ko-KR" sz="3200" dirty="0"/>
          </a:p>
          <a:p>
            <a:pPr lvl="1"/>
            <a:r>
              <a:rPr lang="ko-KR" altLang="en-US" sz="2400" dirty="0"/>
              <a:t>서버</a:t>
            </a:r>
            <a:r>
              <a:rPr lang="en-US" altLang="ko-KR" sz="2400" dirty="0"/>
              <a:t>-</a:t>
            </a:r>
            <a:r>
              <a:rPr lang="ko-KR" altLang="en-US" sz="2400" dirty="0"/>
              <a:t>클라이언트 구현</a:t>
            </a:r>
            <a:endParaRPr lang="en-US" altLang="ko-KR" sz="2400" dirty="0"/>
          </a:p>
          <a:p>
            <a:pPr lvl="1"/>
            <a:r>
              <a:rPr lang="en-US" altLang="ko-KR" sz="2400" dirty="0"/>
              <a:t>DB </a:t>
            </a:r>
            <a:r>
              <a:rPr lang="ko-KR" altLang="en-US" sz="2400" dirty="0"/>
              <a:t>작성과 읽고 쓰기</a:t>
            </a:r>
            <a:endParaRPr lang="en-US" altLang="ko-KR" sz="2400" dirty="0"/>
          </a:p>
          <a:p>
            <a:pPr lvl="1"/>
            <a:r>
              <a:rPr lang="ko-KR" altLang="en-US" sz="2400" dirty="0"/>
              <a:t>클라이언트 생존 여부 확인</a:t>
            </a:r>
            <a:endParaRPr lang="en-US" altLang="ko-KR" sz="2400" dirty="0"/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14125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D1E7F-D292-441B-AE9D-9E7BCE85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컴퓨팅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사고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적용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643ED1-8C7F-4D85-BF37-5D9AC13B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034" y="1180811"/>
            <a:ext cx="7593875" cy="45364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r>
              <a:rPr lang="ko-KR" altLang="en-US" sz="3200" dirty="0"/>
              <a:t>추상화</a:t>
            </a:r>
            <a:r>
              <a:rPr lang="en-US" altLang="ko-KR" sz="3200" dirty="0"/>
              <a:t>: </a:t>
            </a:r>
            <a:r>
              <a:rPr lang="ko-KR" altLang="en-US" sz="2000" dirty="0"/>
              <a:t>요소를 간단화 하고 컴퓨터가 이해 가능하게 만듦</a:t>
            </a:r>
            <a:endParaRPr lang="en-US" altLang="ko-KR" sz="3200" dirty="0"/>
          </a:p>
          <a:p>
            <a:pPr lvl="1"/>
            <a:r>
              <a:rPr lang="ko-KR" altLang="en-US" sz="2800" dirty="0"/>
              <a:t>서버</a:t>
            </a:r>
            <a:endParaRPr lang="en-US" altLang="ko-KR" sz="2800" dirty="0"/>
          </a:p>
          <a:p>
            <a:pPr lvl="1"/>
            <a:r>
              <a:rPr lang="ko-KR" altLang="en-US" sz="2800" dirty="0"/>
              <a:t>클라이언트</a:t>
            </a:r>
            <a:endParaRPr lang="en-US" altLang="ko-KR" sz="2800" dirty="0"/>
          </a:p>
          <a:p>
            <a:pPr lvl="1"/>
            <a:r>
              <a:rPr lang="ko-KR" altLang="en-US" sz="2800" dirty="0"/>
              <a:t>데이터베이스</a:t>
            </a:r>
            <a:endParaRPr lang="en-US" altLang="ko-KR" sz="2800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endParaRPr lang="en-US" altLang="ko-KR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F8398F-3FBC-4064-A89E-7BB127E6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7" y="3319930"/>
            <a:ext cx="4136560" cy="33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556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1714</Words>
  <Application>Microsoft Office PowerPoint</Application>
  <PresentationFormat>와이드스크린</PresentationFormat>
  <Paragraphs>558</Paragraphs>
  <Slides>29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돋움</vt:lpstr>
      <vt:lpstr>맑은 고딕</vt:lpstr>
      <vt:lpstr>Arial</vt:lpstr>
      <vt:lpstr>Calibri</vt:lpstr>
      <vt:lpstr>Cambria</vt:lpstr>
      <vt:lpstr>Wingdings</vt:lpstr>
      <vt:lpstr>시차</vt:lpstr>
      <vt:lpstr> CT01_Project_최종보고서 웹사이트 자동 오픈 알고리즘</vt:lpstr>
      <vt:lpstr>목차</vt:lpstr>
      <vt:lpstr>프로젝트 목 적</vt:lpstr>
      <vt:lpstr>개발 과정</vt:lpstr>
      <vt:lpstr>개발 과정</vt:lpstr>
      <vt:lpstr>개발 과정</vt:lpstr>
      <vt:lpstr>개발 과정</vt:lpstr>
      <vt:lpstr>컴퓨팅  사고 적용</vt:lpstr>
      <vt:lpstr>컴퓨팅  사고 적용</vt:lpstr>
      <vt:lpstr>컴퓨팅  사고 적용</vt:lpstr>
      <vt:lpstr>컴퓨팅  사고 적용</vt:lpstr>
      <vt:lpstr>개발 결과</vt:lpstr>
      <vt:lpstr>PowerPoint 프레젠테이션</vt:lpstr>
      <vt:lpstr>PowerPoint 프레젠테이션</vt:lpstr>
      <vt:lpstr>제작 모듈</vt:lpstr>
      <vt:lpstr>모듈</vt:lpstr>
      <vt:lpstr>모듈간  상호작용</vt:lpstr>
      <vt:lpstr>모듈간  상호작용</vt:lpstr>
      <vt:lpstr>개발 결과</vt:lpstr>
      <vt:lpstr>개발 결과</vt:lpstr>
      <vt:lpstr>개발 결과</vt:lpstr>
      <vt:lpstr>개발 결과</vt:lpstr>
      <vt:lpstr>개발 결과</vt:lpstr>
      <vt:lpstr>개발 결과</vt:lpstr>
      <vt:lpstr>개발 결과</vt:lpstr>
      <vt:lpstr>개발 결과</vt:lpstr>
      <vt:lpstr>개발 결과 작동영상</vt:lpstr>
      <vt:lpstr>개발 결과 – 개선점과 추후 계획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CT01_Project_최종보고서 웹사이트 자동 오픈 알고리즘</dc:title>
  <dc:creator>KIM YoungWoo</dc:creator>
  <cp:lastModifiedBy>김재윤</cp:lastModifiedBy>
  <cp:revision>10</cp:revision>
  <dcterms:created xsi:type="dcterms:W3CDTF">2019-11-23T19:46:40Z</dcterms:created>
  <dcterms:modified xsi:type="dcterms:W3CDTF">2019-11-24T07:40:48Z</dcterms:modified>
</cp:coreProperties>
</file>